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5" r:id="rId5"/>
  </p:sldMasterIdLst>
  <p:notesMasterIdLst>
    <p:notesMasterId r:id="rId15"/>
  </p:notesMasterIdLst>
  <p:sldIdLst>
    <p:sldId id="379" r:id="rId6"/>
    <p:sldId id="392" r:id="rId7"/>
    <p:sldId id="373" r:id="rId8"/>
    <p:sldId id="259" r:id="rId9"/>
    <p:sldId id="374" r:id="rId10"/>
    <p:sldId id="391" r:id="rId11"/>
    <p:sldId id="291" r:id="rId12"/>
    <p:sldId id="378" r:id="rId13"/>
    <p:sldId id="283"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0F365B-3D83-C27B-B8BC-11367BBC3A9B}" name="Oggie Finci" initials="" userId="S::oggie@Goldfin343.onmicrosoft.com::a648acb4-598e-4c4a-8f68-72ea67efd8e8" providerId="AD"/>
  <p188:author id="{693888D2-8FC6-BB18-E2C3-AE668A7BCDDF}" name="Wendy Sinclair" initials="" userId="S::wendy@goldfin.ca::b6d758b3-3552-4e99-b477-b2047d301e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rie Aloussis" initials="CA" lastIdx="25" clrIdx="0">
    <p:extLst>
      <p:ext uri="{19B8F6BF-5375-455C-9EA6-DF929625EA0E}">
        <p15:presenceInfo xmlns:p15="http://schemas.microsoft.com/office/powerpoint/2012/main" userId="S-1-5-21-1123115128-365957131-1840191008-26178" providerId="AD"/>
      </p:ext>
    </p:extLst>
  </p:cmAuthor>
  <p:cmAuthor id="2" name="Satish Sarangarajan" initials="SS" lastIdx="7" clrIdx="1">
    <p:extLst>
      <p:ext uri="{19B8F6BF-5375-455C-9EA6-DF929625EA0E}">
        <p15:presenceInfo xmlns:p15="http://schemas.microsoft.com/office/powerpoint/2012/main" userId="S-1-5-21-1123115128-365957131-1840191008-35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13E"/>
    <a:srgbClr val="EFFBFF"/>
    <a:srgbClr val="F7F7F7"/>
    <a:srgbClr val="DDF7FF"/>
    <a:srgbClr val="E3F5E6"/>
    <a:srgbClr val="C4EACA"/>
    <a:srgbClr val="598158"/>
    <a:srgbClr val="54585A"/>
    <a:srgbClr val="F6BE00"/>
    <a:srgbClr val="F7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5FAB6-CF72-5F4E-9079-0582DA9D06A0}" type="datetimeFigureOut">
              <a:rPr lang="en-CA" smtClean="0"/>
              <a:t>2025-11-27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1E73A-9851-F24B-A0E1-A503DDD85DED}" type="slidenum">
              <a:rPr lang="en-CA" smtClean="0"/>
              <a:t>‹#›</a:t>
            </a:fld>
            <a:endParaRPr lang="en-CA"/>
          </a:p>
        </p:txBody>
      </p:sp>
    </p:spTree>
    <p:extLst>
      <p:ext uri="{BB962C8B-B14F-4D97-AF65-F5344CB8AC3E}">
        <p14:creationId xmlns:p14="http://schemas.microsoft.com/office/powerpoint/2010/main" val="21032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01E73A-9851-F24B-A0E1-A503DDD85DED}" type="slidenum">
              <a:rPr lang="en-CA" smtClean="0"/>
              <a:t>1</a:t>
            </a:fld>
            <a:endParaRPr lang="en-CA"/>
          </a:p>
        </p:txBody>
      </p:sp>
    </p:spTree>
    <p:extLst>
      <p:ext uri="{BB962C8B-B14F-4D97-AF65-F5344CB8AC3E}">
        <p14:creationId xmlns:p14="http://schemas.microsoft.com/office/powerpoint/2010/main" val="41188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501E73A-9851-F24B-A0E1-A503DDD85DED}" type="slidenum">
              <a:rPr lang="en-CA" smtClean="0"/>
              <a:t>2</a:t>
            </a:fld>
            <a:endParaRPr lang="en-CA"/>
          </a:p>
        </p:txBody>
      </p:sp>
    </p:spTree>
    <p:extLst>
      <p:ext uri="{BB962C8B-B14F-4D97-AF65-F5344CB8AC3E}">
        <p14:creationId xmlns:p14="http://schemas.microsoft.com/office/powerpoint/2010/main" val="23279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 to the number of the opportunities your team identified during the walkthrough.</a:t>
            </a:r>
          </a:p>
        </p:txBody>
      </p:sp>
      <p:sp>
        <p:nvSpPr>
          <p:cNvPr id="4" name="Slide Number Placeholder 3"/>
          <p:cNvSpPr>
            <a:spLocks noGrp="1"/>
          </p:cNvSpPr>
          <p:nvPr>
            <p:ph type="sldNum" sz="quarter" idx="5"/>
          </p:nvPr>
        </p:nvSpPr>
        <p:spPr/>
        <p:txBody>
          <a:bodyPr/>
          <a:lstStyle/>
          <a:p>
            <a:fld id="{1501E73A-9851-F24B-A0E1-A503DDD85DED}" type="slidenum">
              <a:rPr lang="en-CA" smtClean="0"/>
              <a:t>3</a:t>
            </a:fld>
            <a:endParaRPr lang="en-CA"/>
          </a:p>
        </p:txBody>
      </p:sp>
    </p:spTree>
    <p:extLst>
      <p:ext uri="{BB962C8B-B14F-4D97-AF65-F5344CB8AC3E}">
        <p14:creationId xmlns:p14="http://schemas.microsoft.com/office/powerpoint/2010/main" val="35605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1501E73A-9851-F24B-A0E1-A503DDD85DED}" type="slidenum">
              <a:rPr lang="en-CA" smtClean="0"/>
              <a:t>4</a:t>
            </a:fld>
            <a:endParaRPr lang="en-CA"/>
          </a:p>
        </p:txBody>
      </p:sp>
    </p:spTree>
    <p:extLst>
      <p:ext uri="{BB962C8B-B14F-4D97-AF65-F5344CB8AC3E}">
        <p14:creationId xmlns:p14="http://schemas.microsoft.com/office/powerpoint/2010/main" val="10203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slide to introduce the effort vs. impact matrix that will guide your team's prioritization. Let participants know this is the foundation for the upcoming whiteboard activity (virtual or in person).</a:t>
            </a:r>
          </a:p>
          <a:p>
            <a:r>
              <a:rPr lang="en-US"/>
              <a:t>We’ll sort our opportunities into four categories:</a:t>
            </a:r>
          </a:p>
          <a:p>
            <a:pPr marL="171450" indent="-171450">
              <a:buFont typeface="Arial" panose="020B0604020202020204" pitchFamily="34" charset="0"/>
              <a:buChar char="•"/>
            </a:pPr>
            <a:r>
              <a:rPr lang="en-US" b="1"/>
              <a:t>Quick Wins</a:t>
            </a:r>
            <a:r>
              <a:rPr lang="en-US"/>
              <a:t> – These are the easy, no-brainer actions you can take right away. They’re low effort, low cost, and help build momentum quickly.</a:t>
            </a:r>
          </a:p>
          <a:p>
            <a:pPr marL="171450" indent="-171450">
              <a:buFont typeface="Arial" panose="020B0604020202020204" pitchFamily="34" charset="0"/>
              <a:buChar char="•"/>
            </a:pPr>
            <a:r>
              <a:rPr lang="en-US" b="1"/>
              <a:t>Gems</a:t>
            </a:r>
            <a:r>
              <a:rPr lang="en-US"/>
              <a:t> – These are the sweet spot: low effort or cost, but high value. Prioritize these — they’re often where you get the biggest return for your time.</a:t>
            </a:r>
          </a:p>
          <a:p>
            <a:pPr marL="171450" indent="-171450">
              <a:buFont typeface="Arial" panose="020B0604020202020204" pitchFamily="34" charset="0"/>
              <a:buChar char="•"/>
            </a:pPr>
            <a:r>
              <a:rPr lang="en-US" b="1"/>
              <a:t>Investigate</a:t>
            </a:r>
            <a:r>
              <a:rPr lang="en-US"/>
              <a:t> – These are promising opportunities, but they require more analysis or capital investment. They might need data collection, scoping, or a business case before moving forward.</a:t>
            </a:r>
          </a:p>
          <a:p>
            <a:pPr marL="171450" indent="-171450">
              <a:buFont typeface="Arial" panose="020B0604020202020204" pitchFamily="34" charset="0"/>
              <a:buChar char="•"/>
            </a:pPr>
            <a:r>
              <a:rPr lang="en-US" b="1"/>
              <a:t>Backburner</a:t>
            </a:r>
            <a:r>
              <a:rPr lang="en-US"/>
              <a:t> – These tend to be high effort and low impact. You don’t need to discard them, but they can go to the bottom of the list for now.</a:t>
            </a:r>
          </a:p>
          <a:p>
            <a:pPr marL="171450" indent="-171450">
              <a:buFont typeface="Arial" panose="020B0604020202020204" pitchFamily="34" charset="0"/>
              <a:buChar char="•"/>
            </a:pPr>
            <a:endParaRPr lang="en-US"/>
          </a:p>
          <a:p>
            <a:r>
              <a:rPr lang="en-US" b="1"/>
              <a:t>Additional guidance to help the discussion:</a:t>
            </a:r>
          </a:p>
          <a:p>
            <a:r>
              <a:rPr lang="en-US" b="1"/>
              <a:t>Cost</a:t>
            </a:r>
            <a:r>
              <a:rPr lang="en-US"/>
              <a:t> – Think broadly. Does this require hard costs? How many people are involved? Is this something we can do ourselves or would we need help?</a:t>
            </a:r>
          </a:p>
          <a:p>
            <a:r>
              <a:rPr lang="en-US" b="1"/>
              <a:t>Value</a:t>
            </a:r>
            <a:r>
              <a:rPr lang="en-US"/>
              <a:t> – Consider how well the opportunity aligns with your energy goals or broader organizational priorities. A “low value” item isn’t necessarily bad — it just might not be the focus right now.</a:t>
            </a:r>
          </a:p>
          <a:p>
            <a:r>
              <a:rPr lang="en-US"/>
              <a:t>Let the discussion flow, and remember: the goal is to move </a:t>
            </a:r>
            <a:r>
              <a:rPr lang="en-US" i="1"/>
              <a:t>some</a:t>
            </a:r>
            <a:r>
              <a:rPr lang="en-US"/>
              <a:t> things forward — not everything at once.</a:t>
            </a:r>
          </a:p>
          <a:p>
            <a:pPr marL="0" indent="0">
              <a:buFont typeface="Arial" panose="020B0604020202020204" pitchFamily="34" charset="0"/>
              <a:buNone/>
            </a:pPr>
            <a:endParaRPr lang="en-US"/>
          </a:p>
          <a:p>
            <a:pPr marL="0" indent="0">
              <a:buFontTx/>
              <a:buNone/>
            </a:pPr>
            <a:endParaRPr lang="en-CA"/>
          </a:p>
        </p:txBody>
      </p:sp>
      <p:sp>
        <p:nvSpPr>
          <p:cNvPr id="4" name="Slide Number Placeholder 3"/>
          <p:cNvSpPr>
            <a:spLocks noGrp="1"/>
          </p:cNvSpPr>
          <p:nvPr>
            <p:ph type="sldNum" sz="quarter" idx="5"/>
          </p:nvPr>
        </p:nvSpPr>
        <p:spPr/>
        <p:txBody>
          <a:bodyPr/>
          <a:lstStyle/>
          <a:p>
            <a:fld id="{1501E73A-9851-F24B-A0E1-A503DDD85DED}" type="slidenum">
              <a:rPr lang="en-CA" smtClean="0"/>
              <a:t>5</a:t>
            </a:fld>
            <a:endParaRPr lang="en-CA"/>
          </a:p>
        </p:txBody>
      </p:sp>
    </p:spTree>
    <p:extLst>
      <p:ext uri="{BB962C8B-B14F-4D97-AF65-F5344CB8AC3E}">
        <p14:creationId xmlns:p14="http://schemas.microsoft.com/office/powerpoint/2010/main" val="20003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01E73A-9851-F24B-A0E1-A503DDD85DED}" type="slidenum">
              <a:rPr lang="en-CA" smtClean="0"/>
              <a:t>6</a:t>
            </a:fld>
            <a:endParaRPr lang="en-CA"/>
          </a:p>
        </p:txBody>
      </p:sp>
    </p:spTree>
    <p:extLst>
      <p:ext uri="{BB962C8B-B14F-4D97-AF65-F5344CB8AC3E}">
        <p14:creationId xmlns:p14="http://schemas.microsoft.com/office/powerpoint/2010/main" val="129929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Closer activity</a:t>
            </a:r>
          </a:p>
        </p:txBody>
      </p:sp>
      <p:sp>
        <p:nvSpPr>
          <p:cNvPr id="4" name="Slide Number Placeholder 3"/>
          <p:cNvSpPr>
            <a:spLocks noGrp="1"/>
          </p:cNvSpPr>
          <p:nvPr>
            <p:ph type="sldNum" sz="quarter" idx="5"/>
          </p:nvPr>
        </p:nvSpPr>
        <p:spPr/>
        <p:txBody>
          <a:bodyPr/>
          <a:lstStyle/>
          <a:p>
            <a:fld id="{1501E73A-9851-F24B-A0E1-A503DDD85DED}" type="slidenum">
              <a:rPr lang="en-CA" smtClean="0"/>
              <a:t>7</a:t>
            </a:fld>
            <a:endParaRPr lang="en-CA"/>
          </a:p>
        </p:txBody>
      </p:sp>
    </p:spTree>
    <p:extLst>
      <p:ext uri="{BB962C8B-B14F-4D97-AF65-F5344CB8AC3E}">
        <p14:creationId xmlns:p14="http://schemas.microsoft.com/office/powerpoint/2010/main" val="46406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501E73A-9851-F24B-A0E1-A503DDD85DED}" type="slidenum">
              <a:rPr lang="en-CA" smtClean="0"/>
              <a:t>8</a:t>
            </a:fld>
            <a:endParaRPr lang="en-CA"/>
          </a:p>
        </p:txBody>
      </p:sp>
    </p:spTree>
    <p:extLst>
      <p:ext uri="{BB962C8B-B14F-4D97-AF65-F5344CB8AC3E}">
        <p14:creationId xmlns:p14="http://schemas.microsoft.com/office/powerpoint/2010/main" val="1391345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mple Title Slid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828800"/>
          </a:xfrm>
        </p:spPr>
        <p:txBody>
          <a:bodyPr anchor="t" anchorCtr="0"/>
          <a:lstStyle>
            <a:lvl1pPr algn="l">
              <a:defRPr sz="2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429000"/>
            <a:ext cx="8229600" cy="914400"/>
          </a:xfrm>
        </p:spPr>
        <p:txBody>
          <a:bodyPr/>
          <a:lstStyle>
            <a:lvl1pPr marL="0" indent="0" algn="l">
              <a:spcAft>
                <a:spcPts val="0"/>
              </a:spcAft>
              <a:buNone/>
              <a:defRPr sz="1600" b="1"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48E15D13-65EB-064A-BBE7-79880D404929}"/>
              </a:ext>
              <a:ext uri="{C183D7F6-B498-43B3-948B-1728B52AA6E4}">
                <adec:decorative xmlns:adec="http://schemas.microsoft.com/office/drawing/2017/decorative" val="1"/>
              </a:ext>
            </a:extLst>
          </p:cNvPr>
          <p:cNvSpPr/>
          <p:nvPr userDrawn="1"/>
        </p:nvSpPr>
        <p:spPr bwMode="auto">
          <a:xfrm>
            <a:off x="0" y="4343398"/>
            <a:ext cx="6858000" cy="800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ctangle 6">
            <a:extLst>
              <a:ext uri="{FF2B5EF4-FFF2-40B4-BE49-F238E27FC236}">
                <a16:creationId xmlns:a16="http://schemas.microsoft.com/office/drawing/2014/main" id="{9B47F44A-6A03-FA4A-A602-885DBDED4D59}"/>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071355110"/>
      </p:ext>
    </p:extLst>
  </p:cSld>
  <p:clrMapOvr>
    <a:masterClrMapping/>
  </p:clrMapOvr>
  <p:extLst>
    <p:ext uri="{DCECCB84-F9BA-43D5-87BE-67443E8EF086}">
      <p15:sldGuideLst xmlns:p15="http://schemas.microsoft.com/office/powerpoint/2012/main">
        <p15:guide id="1" orient="horz" pos="21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ed Lists w/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691EBB-4069-9A4B-B5A9-B8C169F1ED0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FC57DAD3-82D2-F947-B629-977B504CBF3D}"/>
              </a:ext>
            </a:extLst>
          </p:cNvPr>
          <p:cNvSpPr>
            <a:spLocks noGrp="1"/>
          </p:cNvSpPr>
          <p:nvPr>
            <p:ph type="title" hasCustomPrompt="1"/>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5324E0DA-F4FD-474F-8CE8-631A780B08EE}"/>
              </a:ext>
            </a:extLst>
          </p:cNvPr>
          <p:cNvSpPr>
            <a:spLocks noGrp="1"/>
          </p:cNvSpPr>
          <p:nvPr>
            <p:ph sz="half" idx="1"/>
          </p:nvPr>
        </p:nvSpPr>
        <p:spPr>
          <a:xfrm>
            <a:off x="457200"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2">
            <a:extLst>
              <a:ext uri="{FF2B5EF4-FFF2-40B4-BE49-F238E27FC236}">
                <a16:creationId xmlns:a16="http://schemas.microsoft.com/office/drawing/2014/main" id="{A4974FD5-0F00-0B4E-9324-EE678BA20595}"/>
              </a:ext>
            </a:extLst>
          </p:cNvPr>
          <p:cNvSpPr>
            <a:spLocks noGrp="1"/>
          </p:cNvSpPr>
          <p:nvPr>
            <p:ph type="pic" idx="1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3" name="Slide Number Placeholder 2">
            <a:extLst>
              <a:ext uri="{FF2B5EF4-FFF2-40B4-BE49-F238E27FC236}">
                <a16:creationId xmlns:a16="http://schemas.microsoft.com/office/drawing/2014/main" id="{0AC7D4BE-F01E-D444-A19D-9D48A10275A1}"/>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884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Bullet List with Subheads">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66D2A35-BF5F-0341-83D7-EBBE16F6041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7F56FCCF-FFB2-154E-BECA-4056E43DD768}"/>
              </a:ext>
            </a:extLst>
          </p:cNvPr>
          <p:cNvSpPr>
            <a:spLocks noGrp="1"/>
          </p:cNvSpPr>
          <p:nvPr>
            <p:ph type="title" hasCustomPrompt="1"/>
          </p:nvPr>
        </p:nvSpPr>
        <p:spPr>
          <a:xfrm>
            <a:off x="457200" y="457200"/>
            <a:ext cx="8229600" cy="457200"/>
          </a:xfrm>
        </p:spPr>
        <p:txBody>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FF140B09-9DB7-4545-9807-C8F2BC190F9F}"/>
              </a:ext>
            </a:extLst>
          </p:cNvPr>
          <p:cNvSpPr>
            <a:spLocks noGrp="1"/>
          </p:cNvSpPr>
          <p:nvPr>
            <p:ph sz="half" idx="2"/>
          </p:nvPr>
        </p:nvSpPr>
        <p:spPr>
          <a:xfrm>
            <a:off x="457200" y="1142999"/>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A85DD4-92D8-4649-9289-BD3E55B20575}"/>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DBE48-70A3-304A-A83B-0E06F066D630}"/>
              </a:ext>
            </a:extLst>
          </p:cNvPr>
          <p:cNvSpPr>
            <a:spLocks noGrp="1"/>
          </p:cNvSpPr>
          <p:nvPr>
            <p:ph sz="quarter" idx="4"/>
          </p:nvPr>
        </p:nvSpPr>
        <p:spPr>
          <a:xfrm>
            <a:off x="4736592"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a:extLst>
              <a:ext uri="{FF2B5EF4-FFF2-40B4-BE49-F238E27FC236}">
                <a16:creationId xmlns:a16="http://schemas.microsoft.com/office/drawing/2014/main" id="{E736B2DE-2161-044B-B6B9-EF45140004B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270339352"/>
      </p:ext>
    </p:extLst>
  </p:cSld>
  <p:clrMapOvr>
    <a:masterClrMapping/>
  </p:clrMapOvr>
  <p:extLst>
    <p:ext uri="{DCECCB84-F9BA-43D5-87BE-67443E8EF086}">
      <p15:sldGuideLst xmlns:p15="http://schemas.microsoft.com/office/powerpoint/2012/main">
        <p15:guide id="3" pos="2778">
          <p15:clr>
            <a:srgbClr val="FBAE40"/>
          </p15:clr>
        </p15:guide>
        <p15:guide id="4" pos="298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Bulleted Lists with Subheads">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66D2A35-BF5F-0341-83D7-EBBE16F6041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7F56FCCF-FFB2-154E-BECA-4056E43DD768}"/>
              </a:ext>
            </a:extLst>
          </p:cNvPr>
          <p:cNvSpPr>
            <a:spLocks noGrp="1"/>
          </p:cNvSpPr>
          <p:nvPr>
            <p:ph type="title" hasCustomPrompt="1"/>
          </p:nvPr>
        </p:nvSpPr>
        <p:spPr>
          <a:xfrm>
            <a:off x="457200" y="457200"/>
            <a:ext cx="8229600" cy="457200"/>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211295F-5199-0844-B6F2-E1D0DC261D43}"/>
              </a:ext>
            </a:extLst>
          </p:cNvPr>
          <p:cNvSpPr>
            <a:spLocks noGrp="1"/>
          </p:cNvSpPr>
          <p:nvPr>
            <p:ph type="body" idx="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40B09-9DB7-4545-9807-C8F2BC190F9F}"/>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A85DD4-92D8-4649-9289-BD3E55B20575}"/>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DBE48-70A3-304A-A83B-0E06F066D630}"/>
              </a:ext>
            </a:extLst>
          </p:cNvPr>
          <p:cNvSpPr>
            <a:spLocks noGrp="1"/>
          </p:cNvSpPr>
          <p:nvPr>
            <p:ph sz="quarter" idx="4"/>
          </p:nvPr>
        </p:nvSpPr>
        <p:spPr>
          <a:xfrm>
            <a:off x="4736592"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a:extLst>
              <a:ext uri="{FF2B5EF4-FFF2-40B4-BE49-F238E27FC236}">
                <a16:creationId xmlns:a16="http://schemas.microsoft.com/office/drawing/2014/main" id="{E736B2DE-2161-044B-B6B9-EF45140004B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170299062"/>
      </p:ext>
    </p:extLst>
  </p:cSld>
  <p:clrMapOvr>
    <a:masterClrMapping/>
  </p:clrMapOvr>
  <p:extLst>
    <p:ext uri="{DCECCB84-F9BA-43D5-87BE-67443E8EF086}">
      <p15:sldGuideLst xmlns:p15="http://schemas.microsoft.com/office/powerpoint/2012/main">
        <p15:guide id="3" pos="2777">
          <p15:clr>
            <a:srgbClr val="FBAE40"/>
          </p15:clr>
        </p15:guide>
        <p15:guide id="4" pos="2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head Content Bullet Lis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199"/>
            <a:ext cx="8229600" cy="457200"/>
          </a:xfrm>
        </p:spPr>
        <p:txBody>
          <a:bodyPr anchor="t" anchorCtr="0">
            <a:spAutoFit/>
          </a:bodyPr>
          <a:lstStyle>
            <a:lvl1pPr>
              <a:lnSpc>
                <a:spcPts val="3000"/>
              </a:lnSpc>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51F88647-7E6B-3E42-B7D9-3ECBE613FBB8}"/>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558498"/>
            <a:ext cx="3950208" cy="2784902"/>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Text Placeholder 4">
            <a:extLst>
              <a:ext uri="{FF2B5EF4-FFF2-40B4-BE49-F238E27FC236}">
                <a16:creationId xmlns:a16="http://schemas.microsoft.com/office/drawing/2014/main" id="{1045CC09-DCB1-EF41-AB7A-72B208B81C12}"/>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558498"/>
            <a:ext cx="3950208" cy="2784901"/>
          </a:xfrm>
        </p:spPr>
        <p:txBody>
          <a:bodyPr/>
          <a:lstStyle>
            <a:lvl1pPr>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236273327"/>
      </p:ext>
    </p:extLst>
  </p:cSld>
  <p:clrMapOvr>
    <a:masterClrMapping/>
  </p:clrMapOvr>
  <p:extLst>
    <p:ext uri="{DCECCB84-F9BA-43D5-87BE-67443E8EF086}">
      <p15:sldGuideLst xmlns:p15="http://schemas.microsoft.com/office/powerpoint/2012/main">
        <p15:guide id="3" pos="2777">
          <p15:clr>
            <a:srgbClr val="FBAE40"/>
          </p15:clr>
        </p15:guide>
        <p15:guide id="4" pos="29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head Conten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457200" y="1558497"/>
            <a:ext cx="3950208" cy="278490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801434034"/>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head Bullet Lis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6C89D95E-FDC9-B64E-9306-F623DD02BC63}"/>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79055144"/>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head Bullet List Paste Graph">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6C89D95E-FDC9-B64E-9306-F623DD02BC63}"/>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712162641"/>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Content with Icon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10" name="Picture Placeholder 2">
            <a:extLst>
              <a:ext uri="{FF2B5EF4-FFF2-40B4-BE49-F238E27FC236}">
                <a16:creationId xmlns:a16="http://schemas.microsoft.com/office/drawing/2014/main" id="{F419E0EC-9C48-1245-9374-9371668668C2}"/>
              </a:ext>
              <a:ext uri="{C183D7F6-B498-43B3-948B-1728B52AA6E4}">
                <adec:decorative xmlns:adec="http://schemas.microsoft.com/office/drawing/2017/decorative" val="1"/>
              </a:ext>
            </a:extLst>
          </p:cNvPr>
          <p:cNvSpPr>
            <a:spLocks noGrp="1"/>
          </p:cNvSpPr>
          <p:nvPr>
            <p:ph type="pic" idx="11"/>
          </p:nvPr>
        </p:nvSpPr>
        <p:spPr>
          <a:xfrm>
            <a:off x="457201" y="1143000"/>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1529715" y="1142999"/>
            <a:ext cx="2880360" cy="142875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3" name="Picture Placeholder 2">
            <a:extLst>
              <a:ext uri="{FF2B5EF4-FFF2-40B4-BE49-F238E27FC236}">
                <a16:creationId xmlns:a16="http://schemas.microsoft.com/office/drawing/2014/main" id="{62149158-D273-FF48-A184-E8FAA400FBE8}"/>
              </a:ext>
              <a:ext uri="{C183D7F6-B498-43B3-948B-1728B52AA6E4}">
                <adec:decorative xmlns:adec="http://schemas.microsoft.com/office/drawing/2017/decorative" val="1"/>
              </a:ext>
            </a:extLst>
          </p:cNvPr>
          <p:cNvSpPr>
            <a:spLocks noGrp="1"/>
          </p:cNvSpPr>
          <p:nvPr>
            <p:ph type="pic" idx="14"/>
          </p:nvPr>
        </p:nvSpPr>
        <p:spPr>
          <a:xfrm>
            <a:off x="457201" y="2909887"/>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2" name="Text Placeholder 3">
            <a:extLst>
              <a:ext uri="{FF2B5EF4-FFF2-40B4-BE49-F238E27FC236}">
                <a16:creationId xmlns:a16="http://schemas.microsoft.com/office/drawing/2014/main" id="{C6668367-1D9A-C34B-BAD1-EEC24F771401}"/>
              </a:ext>
            </a:extLst>
          </p:cNvPr>
          <p:cNvSpPr>
            <a:spLocks noGrp="1"/>
          </p:cNvSpPr>
          <p:nvPr>
            <p:ph type="body" sz="half" idx="13"/>
          </p:nvPr>
        </p:nvSpPr>
        <p:spPr>
          <a:xfrm>
            <a:off x="1529715" y="2909887"/>
            <a:ext cx="2880360" cy="142875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 uri="{C183D7F6-B498-43B3-948B-1728B52AA6E4}">
                <adec:decorative xmlns:adec="http://schemas.microsoft.com/office/drawing/2017/decorative" val="1"/>
              </a:ext>
            </a:extLst>
          </p:cNvPr>
          <p:cNvSpPr>
            <a:spLocks noGrp="1"/>
          </p:cNvSpPr>
          <p:nvPr>
            <p:ph type="pic" idx="1"/>
          </p:nvPr>
        </p:nvSpPr>
        <p:spPr>
          <a:xfrm>
            <a:off x="4733925" y="1143000"/>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1" name="Text Placeholder 3">
            <a:extLst>
              <a:ext uri="{FF2B5EF4-FFF2-40B4-BE49-F238E27FC236}">
                <a16:creationId xmlns:a16="http://schemas.microsoft.com/office/drawing/2014/main" id="{CC4E04B7-9B1C-624B-BCD8-A05C6B4B9ACD}"/>
              </a:ext>
            </a:extLst>
          </p:cNvPr>
          <p:cNvSpPr>
            <a:spLocks noGrp="1"/>
          </p:cNvSpPr>
          <p:nvPr>
            <p:ph type="body" sz="half" idx="12"/>
          </p:nvPr>
        </p:nvSpPr>
        <p:spPr>
          <a:xfrm>
            <a:off x="5806439" y="1142999"/>
            <a:ext cx="2880360" cy="142875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4" name="Picture Placeholder 2">
            <a:extLst>
              <a:ext uri="{FF2B5EF4-FFF2-40B4-BE49-F238E27FC236}">
                <a16:creationId xmlns:a16="http://schemas.microsoft.com/office/drawing/2014/main" id="{AB3C32B2-3BBD-CD4C-96F5-B562E1337B65}"/>
              </a:ext>
              <a:ext uri="{C183D7F6-B498-43B3-948B-1728B52AA6E4}">
                <adec:decorative xmlns:adec="http://schemas.microsoft.com/office/drawing/2017/decorative" val="1"/>
              </a:ext>
            </a:extLst>
          </p:cNvPr>
          <p:cNvSpPr>
            <a:spLocks noGrp="1"/>
          </p:cNvSpPr>
          <p:nvPr>
            <p:ph type="pic" idx="15"/>
          </p:nvPr>
        </p:nvSpPr>
        <p:spPr>
          <a:xfrm>
            <a:off x="4733925" y="2909887"/>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5" name="Text Placeholder 3">
            <a:extLst>
              <a:ext uri="{FF2B5EF4-FFF2-40B4-BE49-F238E27FC236}">
                <a16:creationId xmlns:a16="http://schemas.microsoft.com/office/drawing/2014/main" id="{6930BB47-30E8-954F-9AC0-ECE87E4364A5}"/>
              </a:ext>
            </a:extLst>
          </p:cNvPr>
          <p:cNvSpPr>
            <a:spLocks noGrp="1"/>
          </p:cNvSpPr>
          <p:nvPr>
            <p:ph type="body" sz="half" idx="16"/>
          </p:nvPr>
        </p:nvSpPr>
        <p:spPr>
          <a:xfrm>
            <a:off x="5806439" y="2909887"/>
            <a:ext cx="2880360" cy="1436688"/>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026069459"/>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guide id="5" orient="horz" pos="1830">
          <p15:clr>
            <a:srgbClr val="FBAE40"/>
          </p15:clr>
        </p15:guide>
        <p15:guide id="6" orient="horz" pos="1620">
          <p15:clr>
            <a:srgbClr val="FBAE40"/>
          </p15:clr>
        </p15:guide>
        <p15:guide id="7" orient="horz" pos="172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626A1-132E-BE48-8DB7-01479E00C9F6}"/>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883B1D3-F5BF-8C48-8D15-17F890D5A8F8}"/>
              </a:ext>
            </a:extLst>
          </p:cNvPr>
          <p:cNvSpPr>
            <a:spLocks noGrp="1"/>
          </p:cNvSpPr>
          <p:nvPr>
            <p:ph type="title" hasCustomPrompt="1"/>
          </p:nvPr>
        </p:nvSpPr>
        <p:spPr/>
        <p:txBody>
          <a:bodyPr/>
          <a:lstStyle>
            <a:lvl1pPr>
              <a:lnSpc>
                <a:spcPts val="3000"/>
              </a:lnSpc>
              <a:defRPr/>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1FC0D80F-B163-6C47-ADBE-BAF825C4EE9F}"/>
              </a:ext>
            </a:extLst>
          </p:cNvPr>
          <p:cNvSpPr>
            <a:spLocks noGrp="1"/>
          </p:cNvSpPr>
          <p:nvPr>
            <p:ph type="body" sz="quarter" idx="11"/>
          </p:nvPr>
        </p:nvSpPr>
        <p:spPr>
          <a:xfrm>
            <a:off x="457200" y="4206240"/>
            <a:ext cx="8229600" cy="137160"/>
          </a:xfrm>
          <a:noFill/>
        </p:spPr>
        <p:txBody>
          <a:bodyPr/>
          <a:lstStyle>
            <a:lvl1pPr marL="0" indent="0">
              <a:lnSpc>
                <a:spcPts val="1200"/>
              </a:lnSpc>
              <a:spcAft>
                <a:spcPts val="0"/>
              </a:spcAft>
              <a:buFontTx/>
              <a:buNone/>
              <a:defRPr sz="1000" baseline="0"/>
            </a:lvl1pPr>
            <a:lvl2pPr marL="182880" indent="0">
              <a:buNone/>
              <a:defRPr/>
            </a:lvl2pPr>
          </a:lstStyle>
          <a:p>
            <a:pPr lvl="0"/>
            <a:r>
              <a:rPr lang="en-US"/>
              <a:t>Edit Master text styles</a:t>
            </a:r>
          </a:p>
        </p:txBody>
      </p:sp>
      <p:sp>
        <p:nvSpPr>
          <p:cNvPr id="6" name="Slide Number Placeholder 5">
            <a:extLst>
              <a:ext uri="{FF2B5EF4-FFF2-40B4-BE49-F238E27FC236}">
                <a16:creationId xmlns:a16="http://schemas.microsoft.com/office/drawing/2014/main" id="{36AC7C9F-8887-BC4F-BEFA-5D2B3C5DEC4F}"/>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530507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0D471B1-DFB2-2E4D-937C-1E659046313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5" name="Slide Number Placeholder 4">
            <a:extLst>
              <a:ext uri="{FF2B5EF4-FFF2-40B4-BE49-F238E27FC236}">
                <a16:creationId xmlns:a16="http://schemas.microsoft.com/office/drawing/2014/main" id="{CD966E3F-726A-6341-8924-EF68736F9321}"/>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74906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Single Column Content">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lvl1pPr>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p:nvPr>
        </p:nvSpPr>
        <p:spPr/>
        <p:txBody>
          <a:bodyPr/>
          <a:lstStyle>
            <a:lvl1pPr marL="0" indent="0">
              <a:lnSpc>
                <a:spcPts val="2600"/>
              </a:lnSpc>
              <a:spcAft>
                <a:spcPts val="900"/>
              </a:spcAft>
              <a:buFontTx/>
              <a:buNone/>
              <a:defRPr sz="2000" baseline="0"/>
            </a:lvl1pPr>
            <a:lvl2pPr marL="0" indent="0">
              <a:lnSpc>
                <a:spcPts val="2600"/>
              </a:lnSpc>
              <a:spcAft>
                <a:spcPts val="900"/>
              </a:spcAft>
              <a:buFontTx/>
              <a:buNone/>
              <a:defRPr sz="2000" baseline="0"/>
            </a:lvl2pPr>
            <a:lvl3pPr marL="0" indent="0">
              <a:lnSpc>
                <a:spcPts val="2600"/>
              </a:lnSpc>
              <a:spcAft>
                <a:spcPts val="900"/>
              </a:spcAft>
              <a:buFontTx/>
              <a:buNone/>
              <a:defRPr sz="2000" baseline="0"/>
            </a:lvl3pPr>
            <a:lvl4pPr marL="0" indent="0">
              <a:lnSpc>
                <a:spcPts val="2600"/>
              </a:lnSpc>
              <a:spcAft>
                <a:spcPts val="900"/>
              </a:spcAft>
              <a:buFontTx/>
              <a:buNone/>
              <a:defRPr sz="2000" baseline="0"/>
            </a:lvl4pPr>
            <a:lvl5pPr marL="0" indent="0">
              <a:lnSpc>
                <a:spcPts val="2600"/>
              </a:lnSpc>
              <a:spcAft>
                <a:spcPts val="900"/>
              </a:spcAft>
              <a:buFontTx/>
              <a:buNone/>
              <a:defRPr sz="20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285927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9F30116-A097-C142-9B15-A60ECD50B27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F67AAEC4-E5A3-3E4C-BCD6-AB796CE8965F}"/>
              </a:ext>
            </a:extLst>
          </p:cNvPr>
          <p:cNvSpPr>
            <a:spLocks noGrp="1"/>
          </p:cNvSpPr>
          <p:nvPr>
            <p:ph type="title" hasCustomPrompt="1"/>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1DC551-0066-D248-9643-48ABD9A524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FD833849-483E-9C48-A4AF-4A1014BD97ED}"/>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98212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D7490B2-4251-5547-956B-0E1C51EEC41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Vertical Title 1">
            <a:extLst>
              <a:ext uri="{FF2B5EF4-FFF2-40B4-BE49-F238E27FC236}">
                <a16:creationId xmlns:a16="http://schemas.microsoft.com/office/drawing/2014/main" id="{61E77671-13F0-A641-B0B7-9935C128D45E}"/>
              </a:ext>
            </a:extLst>
          </p:cNvPr>
          <p:cNvSpPr>
            <a:spLocks noGrp="1"/>
          </p:cNvSpPr>
          <p:nvPr>
            <p:ph type="title" orient="vert" hasCustomPrompt="1"/>
          </p:nvPr>
        </p:nvSpPr>
        <p:spPr>
          <a:xfrm>
            <a:off x="7754112" y="457200"/>
            <a:ext cx="932688" cy="388937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E4B598-D8BB-F549-8DBE-34ACD9272A80}"/>
              </a:ext>
            </a:extLst>
          </p:cNvPr>
          <p:cNvSpPr>
            <a:spLocks noGrp="1"/>
          </p:cNvSpPr>
          <p:nvPr>
            <p:ph type="body" orient="vert" idx="1"/>
          </p:nvPr>
        </p:nvSpPr>
        <p:spPr>
          <a:xfrm>
            <a:off x="457200" y="457200"/>
            <a:ext cx="6905134" cy="38893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6EF70435-AA1B-6A41-AA6D-A1E4E1A7DA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557334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C8D2-ECED-4B4A-8EA4-9802665CD085}"/>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3E11DC4-DB98-2847-B1CA-BCBB8088F0A1}"/>
              </a:ext>
            </a:extLst>
          </p:cNvPr>
          <p:cNvSpPr>
            <a:spLocks noGrp="1"/>
          </p:cNvSpPr>
          <p:nvPr>
            <p:ph type="ctrTitle"/>
          </p:nvPr>
        </p:nvSpPr>
        <p:spPr>
          <a:xfrm>
            <a:off x="457200" y="822960"/>
            <a:ext cx="8229600" cy="457200"/>
          </a:xfrm>
        </p:spPr>
        <p:txBody>
          <a:bodyPr anchor="t" anchorCtr="0">
            <a:noAutofit/>
          </a:bodyPr>
          <a:lstStyle>
            <a:lvl1pPr algn="l" fontAlgn="t">
              <a:defRPr sz="2600" baseline="0">
                <a:solidFill>
                  <a:schemeClr val="bg1"/>
                </a:solidFill>
              </a:defRPr>
            </a:lvl1pPr>
          </a:lstStyle>
          <a:p>
            <a:r>
              <a:rPr lang="en-US"/>
              <a:t>Click to edit Master title style</a:t>
            </a:r>
            <a:endParaRPr lang="en-CA"/>
          </a:p>
        </p:txBody>
      </p:sp>
      <p:sp>
        <p:nvSpPr>
          <p:cNvPr id="4" name="Text Placeholder 11">
            <a:extLst>
              <a:ext uri="{FF2B5EF4-FFF2-40B4-BE49-F238E27FC236}">
                <a16:creationId xmlns:a16="http://schemas.microsoft.com/office/drawing/2014/main" id="{E06349F3-0104-2140-BA06-391B5A36505F}"/>
              </a:ext>
            </a:extLst>
          </p:cNvPr>
          <p:cNvSpPr>
            <a:spLocks noGrp="1"/>
          </p:cNvSpPr>
          <p:nvPr>
            <p:ph type="body" sz="quarter" idx="10"/>
          </p:nvPr>
        </p:nvSpPr>
        <p:spPr>
          <a:xfrm>
            <a:off x="457200" y="1693740"/>
            <a:ext cx="3950207" cy="228600"/>
          </a:xfrm>
        </p:spPr>
        <p:txBody>
          <a:bodyPr>
            <a:noAutofit/>
          </a:bodyPr>
          <a:lstStyle>
            <a:lvl1pPr marL="0" indent="0">
              <a:buFontTx/>
              <a:buNone/>
              <a:defRPr b="1"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67113F30-B662-6E4F-BA3C-45885383E79B}"/>
              </a:ext>
            </a:extLst>
          </p:cNvPr>
          <p:cNvSpPr>
            <a:spLocks noGrp="1"/>
          </p:cNvSpPr>
          <p:nvPr>
            <p:ph type="body" sz="quarter" idx="11"/>
          </p:nvPr>
        </p:nvSpPr>
        <p:spPr>
          <a:xfrm>
            <a:off x="457200" y="2187516"/>
            <a:ext cx="3949700" cy="228600"/>
          </a:xfrm>
        </p:spPr>
        <p:txBody>
          <a:bodyPr>
            <a:noAutofit/>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9" name="Picture Placeholder 22">
            <a:extLst>
              <a:ext uri="{FF2B5EF4-FFF2-40B4-BE49-F238E27FC236}">
                <a16:creationId xmlns:a16="http://schemas.microsoft.com/office/drawing/2014/main" id="{87712D41-C534-6440-A7E3-C7FADEFF11BB}"/>
              </a:ext>
              <a:ext uri="{C183D7F6-B498-43B3-948B-1728B52AA6E4}">
                <adec:decorative xmlns:adec="http://schemas.microsoft.com/office/drawing/2017/decorative" val="1"/>
              </a:ext>
            </a:extLst>
          </p:cNvPr>
          <p:cNvSpPr>
            <a:spLocks noGrp="1" noChangeAspect="1"/>
          </p:cNvSpPr>
          <p:nvPr>
            <p:ph type="pic" sz="quarter" idx="15"/>
          </p:nvPr>
        </p:nvSpPr>
        <p:spPr>
          <a:xfrm>
            <a:off x="4737100" y="1673602"/>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0" name="Text Placeholder 11">
            <a:extLst>
              <a:ext uri="{FF2B5EF4-FFF2-40B4-BE49-F238E27FC236}">
                <a16:creationId xmlns:a16="http://schemas.microsoft.com/office/drawing/2014/main" id="{41003850-02BC-FE49-A6D2-B65F12E5E3AF}"/>
              </a:ext>
            </a:extLst>
          </p:cNvPr>
          <p:cNvSpPr>
            <a:spLocks noGrp="1"/>
          </p:cNvSpPr>
          <p:nvPr>
            <p:ph type="body" sz="quarter" idx="14"/>
          </p:nvPr>
        </p:nvSpPr>
        <p:spPr>
          <a:xfrm>
            <a:off x="5349241" y="1693740"/>
            <a:ext cx="3337560" cy="228600"/>
          </a:xfrm>
        </p:spPr>
        <p:txBody>
          <a:bodyPr>
            <a:noAutofit/>
          </a:bodyPr>
          <a:lstStyle>
            <a:lvl1pPr marL="0" indent="0">
              <a:buFontTx/>
              <a:buNone/>
              <a:defRPr b="0"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2" name="Picture Placeholder 25">
            <a:extLst>
              <a:ext uri="{FF2B5EF4-FFF2-40B4-BE49-F238E27FC236}">
                <a16:creationId xmlns:a16="http://schemas.microsoft.com/office/drawing/2014/main" id="{E3BEDD1B-C128-844A-8F14-FAF4119D66C8}"/>
              </a:ext>
              <a:ext uri="{C183D7F6-B498-43B3-948B-1728B52AA6E4}">
                <adec:decorative xmlns:adec="http://schemas.microsoft.com/office/drawing/2017/decorative" val="1"/>
              </a:ext>
            </a:extLst>
          </p:cNvPr>
          <p:cNvSpPr>
            <a:spLocks noGrp="1" noChangeAspect="1"/>
          </p:cNvSpPr>
          <p:nvPr>
            <p:ph type="pic" sz="quarter" idx="16"/>
          </p:nvPr>
        </p:nvSpPr>
        <p:spPr>
          <a:xfrm>
            <a:off x="4737099" y="2170489"/>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3" name="Text Placeholder 27">
            <a:extLst>
              <a:ext uri="{FF2B5EF4-FFF2-40B4-BE49-F238E27FC236}">
                <a16:creationId xmlns:a16="http://schemas.microsoft.com/office/drawing/2014/main" id="{0B741730-13F7-5E41-B422-D3B182553FE7}"/>
              </a:ext>
            </a:extLst>
          </p:cNvPr>
          <p:cNvSpPr>
            <a:spLocks noGrp="1"/>
          </p:cNvSpPr>
          <p:nvPr>
            <p:ph type="body" sz="quarter" idx="17"/>
          </p:nvPr>
        </p:nvSpPr>
        <p:spPr>
          <a:xfrm>
            <a:off x="5349875" y="2187516"/>
            <a:ext cx="3336925" cy="228600"/>
          </a:xfrm>
        </p:spPr>
        <p:txBody>
          <a:bodyPr>
            <a:noAutofit/>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4" name="Picture Placeholder 29">
            <a:extLst>
              <a:ext uri="{FF2B5EF4-FFF2-40B4-BE49-F238E27FC236}">
                <a16:creationId xmlns:a16="http://schemas.microsoft.com/office/drawing/2014/main" id="{0807AAF6-B521-7D4C-A29D-BC049416D5D3}"/>
              </a:ext>
              <a:ext uri="{C183D7F6-B498-43B3-948B-1728B52AA6E4}">
                <adec:decorative xmlns:adec="http://schemas.microsoft.com/office/drawing/2017/decorative" val="1"/>
              </a:ext>
            </a:extLst>
          </p:cNvPr>
          <p:cNvSpPr>
            <a:spLocks noGrp="1" noChangeAspect="1"/>
          </p:cNvSpPr>
          <p:nvPr>
            <p:ph type="pic" sz="quarter" idx="18"/>
          </p:nvPr>
        </p:nvSpPr>
        <p:spPr>
          <a:xfrm>
            <a:off x="4736592" y="2661027"/>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5" name="Text Placeholder 31">
            <a:extLst>
              <a:ext uri="{FF2B5EF4-FFF2-40B4-BE49-F238E27FC236}">
                <a16:creationId xmlns:a16="http://schemas.microsoft.com/office/drawing/2014/main" id="{50E1395C-F15F-1D40-830F-ED08162DD48C}"/>
              </a:ext>
            </a:extLst>
          </p:cNvPr>
          <p:cNvSpPr>
            <a:spLocks noGrp="1"/>
          </p:cNvSpPr>
          <p:nvPr>
            <p:ph type="body" sz="quarter" idx="19"/>
          </p:nvPr>
        </p:nvSpPr>
        <p:spPr>
          <a:xfrm>
            <a:off x="5343525" y="2677355"/>
            <a:ext cx="3343275" cy="228600"/>
          </a:xfrm>
        </p:spPr>
        <p:txBody>
          <a:bodyPr>
            <a:noAutofit/>
          </a:bodyPr>
          <a:lstStyle>
            <a:lvl1pPr marL="0" indent="0">
              <a:buFontTx/>
              <a:buNone/>
              <a:defRPr baseline="0">
                <a:solidFill>
                  <a:schemeClr val="bg1"/>
                </a:solidFill>
              </a:defRPr>
            </a:lvl1pPr>
            <a:lvl2pPr marL="182880" indent="0">
              <a:buFontTx/>
              <a:buNone/>
              <a:defRPr baseline="0">
                <a:solidFill>
                  <a:schemeClr val="bg1"/>
                </a:solidFill>
              </a:defRPr>
            </a:lvl2pPr>
            <a:lvl3pPr marL="365760" indent="0">
              <a:buFontTx/>
              <a:buNone/>
              <a:defRPr baseline="0">
                <a:solidFill>
                  <a:schemeClr val="bg1"/>
                </a:solidFill>
              </a:defRPr>
            </a:lvl3pPr>
            <a:lvl4pPr marL="548640" indent="0">
              <a:buFontTx/>
              <a:buNone/>
              <a:defRPr baseline="0">
                <a:solidFill>
                  <a:schemeClr val="bg1"/>
                </a:solidFill>
              </a:defRPr>
            </a:lvl4pPr>
            <a:lvl5pPr marL="731520" indent="0">
              <a:buFontTx/>
              <a:buNone/>
              <a:defRPr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995811"/>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1548">
          <p15:clr>
            <a:srgbClr val="FBAE40"/>
          </p15:clr>
        </p15:guide>
        <p15:guide id="3" pos="2778">
          <p15:clr>
            <a:srgbClr val="FBAE40"/>
          </p15:clr>
        </p15:guide>
        <p15:guide id="4" pos="2982">
          <p15:clr>
            <a:srgbClr val="FBAE40"/>
          </p15:clr>
        </p15:guide>
        <p15:guide id="5" orient="horz" pos="1858">
          <p15:clr>
            <a:srgbClr val="FBAE40"/>
          </p15:clr>
        </p15:guide>
        <p15:guide id="6" orient="horz" pos="2174">
          <p15:clr>
            <a:srgbClr val="FBAE40"/>
          </p15:clr>
        </p15:guide>
        <p15:guide id="7" pos="33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C8D2-ECED-4B4A-8EA4-9802665CD085}"/>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3E11DC4-DB98-2847-B1CA-BCBB8088F0A1}"/>
              </a:ext>
            </a:extLst>
          </p:cNvPr>
          <p:cNvSpPr>
            <a:spLocks noGrp="1"/>
          </p:cNvSpPr>
          <p:nvPr>
            <p:ph type="ctrTitle"/>
          </p:nvPr>
        </p:nvSpPr>
        <p:spPr>
          <a:xfrm>
            <a:off x="457200" y="822960"/>
            <a:ext cx="8229600" cy="457200"/>
          </a:xfrm>
        </p:spPr>
        <p:txBody>
          <a:bodyPr anchor="t" anchorCtr="0">
            <a:noAutofit/>
          </a:bodyPr>
          <a:lstStyle>
            <a:lvl1pPr algn="l" fontAlgn="t">
              <a:defRPr sz="2600" baseline="0">
                <a:solidFill>
                  <a:schemeClr val="bg1"/>
                </a:solidFill>
              </a:defRPr>
            </a:lvl1pPr>
          </a:lstStyle>
          <a:p>
            <a:r>
              <a:rPr lang="en-US"/>
              <a:t>Click to edit Master title style</a:t>
            </a:r>
            <a:endParaRPr lang="en-CA"/>
          </a:p>
        </p:txBody>
      </p:sp>
      <p:sp>
        <p:nvSpPr>
          <p:cNvPr id="4" name="Text Placeholder 11">
            <a:extLst>
              <a:ext uri="{FF2B5EF4-FFF2-40B4-BE49-F238E27FC236}">
                <a16:creationId xmlns:a16="http://schemas.microsoft.com/office/drawing/2014/main" id="{E06349F3-0104-2140-BA06-391B5A36505F}"/>
              </a:ext>
            </a:extLst>
          </p:cNvPr>
          <p:cNvSpPr>
            <a:spLocks noGrp="1"/>
          </p:cNvSpPr>
          <p:nvPr>
            <p:ph type="body" sz="quarter" idx="10"/>
          </p:nvPr>
        </p:nvSpPr>
        <p:spPr>
          <a:xfrm>
            <a:off x="457200" y="1693740"/>
            <a:ext cx="3950207" cy="228600"/>
          </a:xfrm>
        </p:spPr>
        <p:txBody>
          <a:bodyPr>
            <a:noAutofit/>
          </a:bodyPr>
          <a:lstStyle>
            <a:lvl1pPr marL="0" indent="0">
              <a:buFontTx/>
              <a:buNone/>
              <a:defRPr b="1"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67113F30-B662-6E4F-BA3C-45885383E79B}"/>
              </a:ext>
            </a:extLst>
          </p:cNvPr>
          <p:cNvSpPr>
            <a:spLocks noGrp="1"/>
          </p:cNvSpPr>
          <p:nvPr>
            <p:ph type="body" sz="quarter" idx="11"/>
          </p:nvPr>
        </p:nvSpPr>
        <p:spPr>
          <a:xfrm>
            <a:off x="457200" y="2187516"/>
            <a:ext cx="3949700" cy="228600"/>
          </a:xfrm>
        </p:spPr>
        <p:txBody>
          <a:bodyPr>
            <a:noAutofit/>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9" name="Picture Placeholder 22">
            <a:extLst>
              <a:ext uri="{FF2B5EF4-FFF2-40B4-BE49-F238E27FC236}">
                <a16:creationId xmlns:a16="http://schemas.microsoft.com/office/drawing/2014/main" id="{87712D41-C534-6440-A7E3-C7FADEFF11BB}"/>
              </a:ext>
              <a:ext uri="{C183D7F6-B498-43B3-948B-1728B52AA6E4}">
                <adec:decorative xmlns:adec="http://schemas.microsoft.com/office/drawing/2017/decorative" val="1"/>
              </a:ext>
            </a:extLst>
          </p:cNvPr>
          <p:cNvSpPr>
            <a:spLocks noGrp="1" noChangeAspect="1"/>
          </p:cNvSpPr>
          <p:nvPr>
            <p:ph type="pic" sz="quarter" idx="15"/>
          </p:nvPr>
        </p:nvSpPr>
        <p:spPr>
          <a:xfrm>
            <a:off x="4737100" y="1673602"/>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0" name="Text Placeholder 11">
            <a:extLst>
              <a:ext uri="{FF2B5EF4-FFF2-40B4-BE49-F238E27FC236}">
                <a16:creationId xmlns:a16="http://schemas.microsoft.com/office/drawing/2014/main" id="{41003850-02BC-FE49-A6D2-B65F12E5E3AF}"/>
              </a:ext>
            </a:extLst>
          </p:cNvPr>
          <p:cNvSpPr>
            <a:spLocks noGrp="1"/>
          </p:cNvSpPr>
          <p:nvPr>
            <p:ph type="body" sz="quarter" idx="14"/>
          </p:nvPr>
        </p:nvSpPr>
        <p:spPr>
          <a:xfrm>
            <a:off x="5349241" y="1693740"/>
            <a:ext cx="3337560" cy="228600"/>
          </a:xfrm>
        </p:spPr>
        <p:txBody>
          <a:bodyPr>
            <a:noAutofit/>
          </a:bodyPr>
          <a:lstStyle>
            <a:lvl1pPr marL="0" indent="0">
              <a:buFontTx/>
              <a:buNone/>
              <a:defRPr b="0"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2" name="Picture Placeholder 25">
            <a:extLst>
              <a:ext uri="{FF2B5EF4-FFF2-40B4-BE49-F238E27FC236}">
                <a16:creationId xmlns:a16="http://schemas.microsoft.com/office/drawing/2014/main" id="{E3BEDD1B-C128-844A-8F14-FAF4119D66C8}"/>
              </a:ext>
              <a:ext uri="{C183D7F6-B498-43B3-948B-1728B52AA6E4}">
                <adec:decorative xmlns:adec="http://schemas.microsoft.com/office/drawing/2017/decorative" val="1"/>
              </a:ext>
            </a:extLst>
          </p:cNvPr>
          <p:cNvSpPr>
            <a:spLocks noGrp="1" noChangeAspect="1"/>
          </p:cNvSpPr>
          <p:nvPr>
            <p:ph type="pic" sz="quarter" idx="16"/>
          </p:nvPr>
        </p:nvSpPr>
        <p:spPr>
          <a:xfrm>
            <a:off x="4737099" y="2170489"/>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3" name="Text Placeholder 27">
            <a:extLst>
              <a:ext uri="{FF2B5EF4-FFF2-40B4-BE49-F238E27FC236}">
                <a16:creationId xmlns:a16="http://schemas.microsoft.com/office/drawing/2014/main" id="{0B741730-13F7-5E41-B422-D3B182553FE7}"/>
              </a:ext>
            </a:extLst>
          </p:cNvPr>
          <p:cNvSpPr>
            <a:spLocks noGrp="1"/>
          </p:cNvSpPr>
          <p:nvPr>
            <p:ph type="body" sz="quarter" idx="17"/>
          </p:nvPr>
        </p:nvSpPr>
        <p:spPr>
          <a:xfrm>
            <a:off x="5349875" y="2187516"/>
            <a:ext cx="3336925" cy="228600"/>
          </a:xfrm>
        </p:spPr>
        <p:txBody>
          <a:bodyPr>
            <a:noAutofit/>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4" name="Picture Placeholder 29">
            <a:extLst>
              <a:ext uri="{FF2B5EF4-FFF2-40B4-BE49-F238E27FC236}">
                <a16:creationId xmlns:a16="http://schemas.microsoft.com/office/drawing/2014/main" id="{0807AAF6-B521-7D4C-A29D-BC049416D5D3}"/>
              </a:ext>
              <a:ext uri="{C183D7F6-B498-43B3-948B-1728B52AA6E4}">
                <adec:decorative xmlns:adec="http://schemas.microsoft.com/office/drawing/2017/decorative" val="1"/>
              </a:ext>
            </a:extLst>
          </p:cNvPr>
          <p:cNvSpPr>
            <a:spLocks noGrp="1" noChangeAspect="1"/>
          </p:cNvSpPr>
          <p:nvPr>
            <p:ph type="pic" sz="quarter" idx="18"/>
          </p:nvPr>
        </p:nvSpPr>
        <p:spPr>
          <a:xfrm>
            <a:off x="4736592" y="2661027"/>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5" name="Text Placeholder 31">
            <a:extLst>
              <a:ext uri="{FF2B5EF4-FFF2-40B4-BE49-F238E27FC236}">
                <a16:creationId xmlns:a16="http://schemas.microsoft.com/office/drawing/2014/main" id="{50E1395C-F15F-1D40-830F-ED08162DD48C}"/>
              </a:ext>
            </a:extLst>
          </p:cNvPr>
          <p:cNvSpPr>
            <a:spLocks noGrp="1"/>
          </p:cNvSpPr>
          <p:nvPr>
            <p:ph type="body" sz="quarter" idx="19"/>
          </p:nvPr>
        </p:nvSpPr>
        <p:spPr>
          <a:xfrm>
            <a:off x="5343525" y="2677355"/>
            <a:ext cx="3343275" cy="228600"/>
          </a:xfrm>
        </p:spPr>
        <p:txBody>
          <a:bodyPr>
            <a:noAutofit/>
          </a:bodyPr>
          <a:lstStyle>
            <a:lvl1pPr marL="0" indent="0">
              <a:buFontTx/>
              <a:buNone/>
              <a:defRPr baseline="0">
                <a:solidFill>
                  <a:schemeClr val="bg1"/>
                </a:solidFill>
              </a:defRPr>
            </a:lvl1pPr>
            <a:lvl2pPr marL="182880" indent="0">
              <a:buFontTx/>
              <a:buNone/>
              <a:defRPr baseline="0">
                <a:solidFill>
                  <a:schemeClr val="bg1"/>
                </a:solidFill>
              </a:defRPr>
            </a:lvl2pPr>
            <a:lvl3pPr marL="365760" indent="0">
              <a:buFontTx/>
              <a:buNone/>
              <a:defRPr baseline="0">
                <a:solidFill>
                  <a:schemeClr val="bg1"/>
                </a:solidFill>
              </a:defRPr>
            </a:lvl3pPr>
            <a:lvl4pPr marL="548640" indent="0">
              <a:buFontTx/>
              <a:buNone/>
              <a:defRPr baseline="0">
                <a:solidFill>
                  <a:schemeClr val="bg1"/>
                </a:solidFill>
              </a:defRPr>
            </a:lvl4pPr>
            <a:lvl5pPr marL="731520" indent="0">
              <a:buFontTx/>
              <a:buNone/>
              <a:defRPr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0866257"/>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1548">
          <p15:clr>
            <a:srgbClr val="FBAE40"/>
          </p15:clr>
        </p15:guide>
        <p15:guide id="3" pos="2778">
          <p15:clr>
            <a:srgbClr val="FBAE40"/>
          </p15:clr>
        </p15:guide>
        <p15:guide id="4" pos="2982">
          <p15:clr>
            <a:srgbClr val="FBAE40"/>
          </p15:clr>
        </p15:guide>
        <p15:guide id="5" orient="horz" pos="1858">
          <p15:clr>
            <a:srgbClr val="FBAE40"/>
          </p15:clr>
        </p15:guide>
        <p15:guide id="6" orient="horz" pos="2174">
          <p15:clr>
            <a:srgbClr val="FBAE40"/>
          </p15:clr>
        </p15:guide>
        <p15:guide id="7" pos="3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Single Column Bullets">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p:nvPr>
        </p:nvSpPr>
        <p:spPr/>
        <p:txBody>
          <a:bodyPr/>
          <a:lstStyle>
            <a:lvl1pPr marL="182880" indent="-182880">
              <a:lnSpc>
                <a:spcPts val="2600"/>
              </a:lnSpc>
              <a:spcAft>
                <a:spcPts val="900"/>
              </a:spcAft>
              <a:buFont typeface="Arial" panose="020B0604020202020204" pitchFamily="34" charset="0"/>
              <a:buChar char="•"/>
              <a:defRPr sz="2000" baseline="0">
                <a:solidFill>
                  <a:schemeClr val="tx1"/>
                </a:solidFill>
              </a:defRPr>
            </a:lvl1pPr>
            <a:lvl2pPr marL="365760" indent="-182880">
              <a:lnSpc>
                <a:spcPts val="2600"/>
              </a:lnSpc>
              <a:spcAft>
                <a:spcPts val="900"/>
              </a:spcAft>
              <a:buFont typeface="Arial" panose="020B0604020202020204" pitchFamily="34" charset="0"/>
              <a:buChar char="•"/>
              <a:defRPr sz="2000" baseline="0">
                <a:solidFill>
                  <a:schemeClr val="tx1"/>
                </a:solidFill>
              </a:defRPr>
            </a:lvl2pPr>
            <a:lvl3pPr marL="548640" indent="-182880">
              <a:lnSpc>
                <a:spcPts val="2600"/>
              </a:lnSpc>
              <a:spcAft>
                <a:spcPts val="900"/>
              </a:spcAft>
              <a:buFont typeface="Arial" panose="020B0604020202020204" pitchFamily="34" charset="0"/>
              <a:buChar char="•"/>
              <a:defRPr sz="2000" baseline="0">
                <a:solidFill>
                  <a:schemeClr val="tx1"/>
                </a:solidFill>
              </a:defRPr>
            </a:lvl3pPr>
            <a:lvl4pPr marL="731520" indent="-182880">
              <a:lnSpc>
                <a:spcPts val="2600"/>
              </a:lnSpc>
              <a:spcAft>
                <a:spcPts val="900"/>
              </a:spcAft>
              <a:buFont typeface="Arial" panose="020B0604020202020204" pitchFamily="34" charset="0"/>
              <a:buChar char="•"/>
              <a:defRPr sz="2000" baseline="0">
                <a:solidFill>
                  <a:schemeClr val="tx1"/>
                </a:solidFill>
              </a:defRPr>
            </a:lvl4pPr>
            <a:lvl5pPr marL="914400" indent="-182880">
              <a:lnSpc>
                <a:spcPts val="2600"/>
              </a:lnSpc>
              <a:spcAft>
                <a:spcPts val="900"/>
              </a:spcAft>
              <a:buFont typeface="Arial" panose="020B0604020202020204" pitchFamily="34" charset="0"/>
              <a:buChar char="•"/>
              <a:defRPr sz="2000"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98948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alpha val="20000"/>
          </a:schemeClr>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292044F9-593C-2E42-9E5B-0FEBCD3074AA}"/>
              </a:ext>
              <a:ext uri="{C183D7F6-B498-43B3-948B-1728B52AA6E4}">
                <adec:decorative xmlns:adec="http://schemas.microsoft.com/office/drawing/2017/decorative"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CE75657E-48A7-844B-9DB1-E32B6178B456}"/>
              </a:ext>
            </a:extLst>
          </p:cNvPr>
          <p:cNvSpPr>
            <a:spLocks noGrp="1"/>
          </p:cNvSpPr>
          <p:nvPr>
            <p:ph type="title" hasCustomPrompt="1"/>
          </p:nvPr>
        </p:nvSpPr>
        <p:spPr>
          <a:xfrm>
            <a:off x="457200" y="1143000"/>
            <a:ext cx="8229600" cy="1828800"/>
          </a:xfrm>
        </p:spPr>
        <p:txBody>
          <a:bodyPr anchor="t" anchorCtr="0"/>
          <a:lstStyle>
            <a:lvl1pPr>
              <a:lnSpc>
                <a:spcPts val="3000"/>
              </a:lnSpc>
              <a:defRPr sz="2600" baseline="0">
                <a:solidFill>
                  <a:schemeClr val="tx2"/>
                </a:solidFill>
              </a:defRPr>
            </a:lvl1pPr>
          </a:lstStyle>
          <a:p>
            <a:r>
              <a:rPr lang="en-US"/>
              <a:t>Click to Edit Master Title Style</a:t>
            </a:r>
            <a:endParaRPr lang="en-CA"/>
          </a:p>
        </p:txBody>
      </p:sp>
      <p:sp>
        <p:nvSpPr>
          <p:cNvPr id="11" name="Slide Number Placeholder 10">
            <a:extLst>
              <a:ext uri="{FF2B5EF4-FFF2-40B4-BE49-F238E27FC236}">
                <a16:creationId xmlns:a16="http://schemas.microsoft.com/office/drawing/2014/main" id="{5C9AF95E-56C4-344E-9478-7EA1281273FB}"/>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7946858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wo Content Column">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200"/>
            <a:ext cx="8229600" cy="384721"/>
          </a:xfrm>
        </p:spPr>
        <p:txBody>
          <a:bodyPr anchor="t" anchorCtr="0">
            <a:spAutoFit/>
          </a:bodyPr>
          <a:lstStyle>
            <a:lvl1pPr>
              <a:lnSpc>
                <a:spcPts val="3000"/>
              </a:lnSpc>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143000"/>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143000"/>
            <a:ext cx="3950208" cy="3200400"/>
          </a:xfrm>
        </p:spPr>
        <p:txBody>
          <a:bodyPr/>
          <a:lstStyle>
            <a:lvl1pPr marL="0" indent="0">
              <a:buNone/>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1999132"/>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and Bullet Lis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200"/>
            <a:ext cx="8229600" cy="384721"/>
          </a:xfrm>
        </p:spPr>
        <p:txBody>
          <a:bodyPr anchor="t" anchorCtr="0">
            <a:spAutoFit/>
          </a:bodyPr>
          <a:lstStyle>
            <a:lvl1pPr>
              <a:lnSpc>
                <a:spcPts val="3000"/>
              </a:lnSpc>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143000"/>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143000"/>
            <a:ext cx="3950208" cy="3200400"/>
          </a:xfrm>
        </p:spPr>
        <p:txBody>
          <a:bodyPr/>
          <a:lstStyle>
            <a:lvl1pPr>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088460985"/>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457200" y="1142999"/>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130357635"/>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57200" y="1142999"/>
            <a:ext cx="3950208" cy="242316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1" name="Text Placeholder 5">
            <a:extLst>
              <a:ext uri="{FF2B5EF4-FFF2-40B4-BE49-F238E27FC236}">
                <a16:creationId xmlns:a16="http://schemas.microsoft.com/office/drawing/2014/main" id="{DB3DF3B6-1E14-3D49-A667-4D6960918F2E}"/>
              </a:ext>
            </a:extLst>
          </p:cNvPr>
          <p:cNvSpPr>
            <a:spLocks noGrp="1"/>
          </p:cNvSpPr>
          <p:nvPr>
            <p:ph type="body" sz="quarter" idx="12"/>
          </p:nvPr>
        </p:nvSpPr>
        <p:spPr>
          <a:xfrm>
            <a:off x="457200" y="3794760"/>
            <a:ext cx="3949700" cy="548640"/>
          </a:xfrm>
        </p:spPr>
        <p:txBody>
          <a:bodyPr/>
          <a:lstStyle>
            <a:lvl1pPr marL="0" indent="0">
              <a:buFontTx/>
              <a:buNone/>
              <a:defRPr baseline="0"/>
            </a:lvl1pPr>
            <a:lvl2pPr marL="182880" indent="0">
              <a:buNone/>
              <a:defRPr/>
            </a:lvl2pPr>
          </a:lstStyle>
          <a:p>
            <a:pPr lvl="0"/>
            <a:r>
              <a:rPr lang="en-US"/>
              <a:t>Edit Master text styles</a:t>
            </a:r>
          </a:p>
        </p:txBody>
      </p:sp>
      <p:sp>
        <p:nvSpPr>
          <p:cNvPr id="10" name="Picture Placeholder 2">
            <a:extLst>
              <a:ext uri="{FF2B5EF4-FFF2-40B4-BE49-F238E27FC236}">
                <a16:creationId xmlns:a16="http://schemas.microsoft.com/office/drawing/2014/main" id="{C0E542E2-789B-0E4D-8471-B2F290605C19}"/>
              </a:ext>
            </a:extLst>
          </p:cNvPr>
          <p:cNvSpPr>
            <a:spLocks noGrp="1"/>
          </p:cNvSpPr>
          <p:nvPr>
            <p:ph type="pic" idx="11"/>
          </p:nvPr>
        </p:nvSpPr>
        <p:spPr>
          <a:xfrm>
            <a:off x="4734560" y="1143000"/>
            <a:ext cx="3950208" cy="242316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3" name="Text Placeholder 12">
            <a:extLst>
              <a:ext uri="{FF2B5EF4-FFF2-40B4-BE49-F238E27FC236}">
                <a16:creationId xmlns:a16="http://schemas.microsoft.com/office/drawing/2014/main" id="{297336E7-DC04-8544-A5C4-932ED178F6E5}"/>
              </a:ext>
            </a:extLst>
          </p:cNvPr>
          <p:cNvSpPr>
            <a:spLocks noGrp="1"/>
          </p:cNvSpPr>
          <p:nvPr>
            <p:ph type="body" sz="quarter" idx="13"/>
          </p:nvPr>
        </p:nvSpPr>
        <p:spPr>
          <a:xfrm>
            <a:off x="4733925" y="3794125"/>
            <a:ext cx="3951288" cy="550863"/>
          </a:xfrm>
        </p:spPr>
        <p:txBody>
          <a:bodyPr/>
          <a:lstStyle>
            <a:lvl1pPr marL="0" indent="0">
              <a:buFontTx/>
              <a:buNone/>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Edit Master text styles</a:t>
            </a:r>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115943757"/>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1A5C0E3-A302-3D42-8730-046513582630}"/>
              </a:ext>
              <a:ext uri="{C183D7F6-B498-43B3-948B-1728B52AA6E4}">
                <adec:decorative xmlns:adec="http://schemas.microsoft.com/office/drawing/2017/decorative"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5C04D70A-CBD9-DE48-BEB1-411838F40099}"/>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4AB1F1-DE73-AB4F-A1AD-46C223F1C4EF}"/>
              </a:ext>
            </a:extLst>
          </p:cNvPr>
          <p:cNvSpPr>
            <a:spLocks noGrp="1"/>
          </p:cNvSpPr>
          <p:nvPr>
            <p:ph sz="half" idx="1"/>
          </p:nvPr>
        </p:nvSpPr>
        <p:spPr>
          <a:xfrm>
            <a:off x="457200"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4940013-B39F-344E-9801-53C51CBB847F}"/>
              </a:ext>
            </a:extLst>
          </p:cNvPr>
          <p:cNvSpPr>
            <a:spLocks noGrp="1"/>
          </p:cNvSpPr>
          <p:nvPr>
            <p:ph sz="half" idx="2"/>
          </p:nvPr>
        </p:nvSpPr>
        <p:spPr>
          <a:xfrm>
            <a:off x="4736592"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5A3900E8-2BB3-9447-8545-C18AFD12B197}"/>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421391750"/>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B70FB-D80C-6E41-BE08-2B1E09D8A73A}"/>
              </a:ext>
            </a:extLst>
          </p:cNvPr>
          <p:cNvSpPr>
            <a:spLocks noGrp="1"/>
          </p:cNvSpPr>
          <p:nvPr>
            <p:ph type="title"/>
          </p:nvPr>
        </p:nvSpPr>
        <p:spPr>
          <a:xfrm>
            <a:off x="457200" y="457200"/>
            <a:ext cx="8229600" cy="457200"/>
          </a:xfrm>
          <a:prstGeom prst="rect">
            <a:avLst/>
          </a:prstGeom>
        </p:spPr>
        <p:txBody>
          <a:bodyPr vert="horz" lIns="0" tIns="0" rIns="0" bIns="0" rtlCol="0" anchor="t" anchorCtr="0">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F603AA-104B-3146-8D3D-E443542F8ECD}"/>
              </a:ext>
            </a:extLst>
          </p:cNvPr>
          <p:cNvSpPr>
            <a:spLocks noGrp="1"/>
          </p:cNvSpPr>
          <p:nvPr>
            <p:ph type="body" idx="1"/>
          </p:nvPr>
        </p:nvSpPr>
        <p:spPr>
          <a:xfrm>
            <a:off x="457200" y="1143000"/>
            <a:ext cx="8229600" cy="3200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Rectangle 8">
            <a:extLst>
              <a:ext uri="{FF2B5EF4-FFF2-40B4-BE49-F238E27FC236}">
                <a16:creationId xmlns:a16="http://schemas.microsoft.com/office/drawing/2014/main" id="{76848962-187F-0842-BC04-A95B582E616D}"/>
              </a:ext>
            </a:extLst>
          </p:cNvPr>
          <p:cNvSpPr/>
          <p:nvPr/>
        </p:nvSpPr>
        <p:spPr bwMode="auto">
          <a:xfrm>
            <a:off x="0" y="4617720"/>
            <a:ext cx="9144000" cy="320040"/>
          </a:xfrm>
          <a:prstGeom prst="rect">
            <a:avLst/>
          </a:prstGeom>
          <a:gradFill>
            <a:gsLst>
              <a:gs pos="29000">
                <a:schemeClr val="accent6">
                  <a:alpha val="0"/>
                </a:schemeClr>
              </a:gs>
              <a:gs pos="62000">
                <a:schemeClr val="accent6"/>
              </a:gs>
              <a:gs pos="77000">
                <a:schemeClr val="tx2"/>
              </a:gs>
            </a:gsLst>
            <a:lin ang="108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noFill/>
              <a:effectLst/>
              <a:latin typeface="Arial" charset="0"/>
              <a:ea typeface="ヒラギノ角ゴ Pro W3" charset="0"/>
              <a:cs typeface="ヒラギノ角ゴ Pro W3" charset="0"/>
            </a:endParaRPr>
          </a:p>
        </p:txBody>
      </p:sp>
      <p:sp>
        <p:nvSpPr>
          <p:cNvPr id="6" name="Slide Number Placeholder 5">
            <a:extLst>
              <a:ext uri="{FF2B5EF4-FFF2-40B4-BE49-F238E27FC236}">
                <a16:creationId xmlns:a16="http://schemas.microsoft.com/office/drawing/2014/main" id="{53D8B811-5CF0-CF44-9F88-7E73952D093E}"/>
              </a:ext>
            </a:extLst>
          </p:cNvPr>
          <p:cNvSpPr>
            <a:spLocks noGrp="1"/>
          </p:cNvSpPr>
          <p:nvPr>
            <p:ph type="sldNum" sz="quarter" idx="4"/>
          </p:nvPr>
        </p:nvSpPr>
        <p:spPr>
          <a:xfrm>
            <a:off x="457200" y="4617720"/>
            <a:ext cx="558265" cy="320040"/>
          </a:xfrm>
          <a:prstGeom prst="rect">
            <a:avLst/>
          </a:prstGeom>
        </p:spPr>
        <p:txBody>
          <a:bodyPr vert="horz" lIns="0" tIns="0" rIns="0" bIns="0" rtlCol="0" anchor="ctr" anchorCtr="0"/>
          <a:lstStyle>
            <a:lvl1pPr algn="l">
              <a:lnSpc>
                <a:spcPct val="100000"/>
              </a:lnSpc>
              <a:defRPr sz="900" baseline="0">
                <a:solidFill>
                  <a:schemeClr val="bg1"/>
                </a:solidFill>
                <a:latin typeface="Tahoma" panose="020B0604030504040204" pitchFamily="34" charset="0"/>
              </a:defRPr>
            </a:lvl1pPr>
          </a:lstStyle>
          <a:p>
            <a:fld id="{9B442C30-933E-0741-AC11-FF2C510DF436}" type="slidenum">
              <a:rPr lang="en-CA" smtClean="0"/>
              <a:t>‹#›</a:t>
            </a:fld>
            <a:endParaRPr lang="en-CA"/>
          </a:p>
        </p:txBody>
      </p:sp>
      <p:pic>
        <p:nvPicPr>
          <p:cNvPr id="11" name="Picture 10" descr="IESO and Save On Energy">
            <a:extLst>
              <a:ext uri="{FF2B5EF4-FFF2-40B4-BE49-F238E27FC236}">
                <a16:creationId xmlns:a16="http://schemas.microsoft.com/office/drawing/2014/main" id="{DB0FBBCD-D0D9-3F4B-81C7-B4BB9F747C05}"/>
              </a:ext>
            </a:extLst>
          </p:cNvPr>
          <p:cNvPicPr>
            <a:picLocks noChangeAspect="1"/>
          </p:cNvPicPr>
          <p:nvPr userDrawn="1"/>
        </p:nvPicPr>
        <p:blipFill>
          <a:blip r:embed="rId24"/>
          <a:srcRect/>
          <a:stretch/>
        </p:blipFill>
        <p:spPr>
          <a:xfrm>
            <a:off x="6912864" y="4498848"/>
            <a:ext cx="1772920" cy="412203"/>
          </a:xfrm>
          <a:prstGeom prst="rect">
            <a:avLst/>
          </a:prstGeom>
        </p:spPr>
      </p:pic>
    </p:spTree>
    <p:extLst>
      <p:ext uri="{BB962C8B-B14F-4D97-AF65-F5344CB8AC3E}">
        <p14:creationId xmlns:p14="http://schemas.microsoft.com/office/powerpoint/2010/main" val="9971372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97"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8" r:id="rId22"/>
  </p:sldLayoutIdLst>
  <p:hf hdr="0" ftr="0" dt="0"/>
  <p:txStyles>
    <p:titleStyle>
      <a:lvl1pPr algn="l" defTabSz="6858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p:titleStyle>
    <p:bodyStyle>
      <a:lvl1pPr marL="13716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
          <p15:clr>
            <a:srgbClr val="F26B43"/>
          </p15:clr>
        </p15:guide>
        <p15:guide id="9" orient="horz" pos="288">
          <p15:clr>
            <a:srgbClr val="F26B43"/>
          </p15:clr>
        </p15:guide>
        <p15:guide id="10" orient="horz" pos="720">
          <p15:clr>
            <a:srgbClr val="F26B43"/>
          </p15:clr>
        </p15:guide>
        <p15:guide id="11" pos="5472">
          <p15:clr>
            <a:srgbClr val="F26B43"/>
          </p15:clr>
        </p15:guide>
        <p15:guide id="12" pos="2880">
          <p15:clr>
            <a:srgbClr val="F26B43"/>
          </p15:clr>
        </p15:guide>
        <p15:guide id="13" orient="horz" pos="3024">
          <p15:clr>
            <a:srgbClr val="F26B43"/>
          </p15:clr>
        </p15:guide>
        <p15:guide id="14" orient="horz" pos="27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75111-7E0F-7540-AA4E-97D0112CE9F6}"/>
              </a:ext>
            </a:extLst>
          </p:cNvPr>
          <p:cNvSpPr>
            <a:spLocks noGrp="1"/>
          </p:cNvSpPr>
          <p:nvPr>
            <p:ph type="title"/>
          </p:nvPr>
        </p:nvSpPr>
        <p:spPr>
          <a:xfrm>
            <a:off x="457200" y="457200"/>
            <a:ext cx="8229600" cy="457200"/>
          </a:xfrm>
          <a:prstGeom prst="rect">
            <a:avLst/>
          </a:prstGeom>
        </p:spPr>
        <p:txBody>
          <a:bodyPr vert="horz" lIns="0" tIns="0" rIns="0" bIns="0" rtlCol="0" anchor="t" anchorCtr="0">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E2A3AD-3E38-3649-83DD-41A2A9FE601B}"/>
              </a:ext>
            </a:extLst>
          </p:cNvPr>
          <p:cNvSpPr>
            <a:spLocks noGrp="1"/>
          </p:cNvSpPr>
          <p:nvPr>
            <p:ph type="body" idx="1"/>
          </p:nvPr>
        </p:nvSpPr>
        <p:spPr>
          <a:xfrm>
            <a:off x="457200" y="1143000"/>
            <a:ext cx="8229600" cy="3200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descr="IESO and Save On Energy">
            <a:extLst>
              <a:ext uri="{FF2B5EF4-FFF2-40B4-BE49-F238E27FC236}">
                <a16:creationId xmlns:a16="http://schemas.microsoft.com/office/drawing/2014/main" id="{8C5E4735-15F2-7347-8EEF-4D19029B64E2}"/>
              </a:ext>
            </a:extLst>
          </p:cNvPr>
          <p:cNvPicPr>
            <a:picLocks noChangeAspect="1"/>
          </p:cNvPicPr>
          <p:nvPr userDrawn="1"/>
        </p:nvPicPr>
        <p:blipFill>
          <a:blip r:embed="rId3"/>
          <a:srcRect/>
          <a:stretch/>
        </p:blipFill>
        <p:spPr>
          <a:xfrm>
            <a:off x="6912864" y="4498848"/>
            <a:ext cx="1772920" cy="412203"/>
          </a:xfrm>
          <a:prstGeom prst="rect">
            <a:avLst/>
          </a:prstGeom>
        </p:spPr>
      </p:pic>
    </p:spTree>
    <p:extLst>
      <p:ext uri="{BB962C8B-B14F-4D97-AF65-F5344CB8AC3E}">
        <p14:creationId xmlns:p14="http://schemas.microsoft.com/office/powerpoint/2010/main" val="3600148792"/>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p:titleStyle>
    <p:bodyStyle>
      <a:lvl1pPr marL="13716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288">
          <p15:clr>
            <a:srgbClr val="F26B43"/>
          </p15:clr>
        </p15:guide>
        <p15:guide id="6" orient="horz" pos="720">
          <p15:clr>
            <a:srgbClr val="F26B43"/>
          </p15:clr>
        </p15:guide>
        <p15:guide id="7" orient="horz" pos="27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tags" Target="../tags/tag16.xml"/><Relationship Id="rId7" Type="http://schemas.openxmlformats.org/officeDocument/2006/relationships/notesSlide" Target="../notesSlides/notesSlide5.xml"/><Relationship Id="rId12" Type="http://schemas.openxmlformats.org/officeDocument/2006/relationships/image" Target="../media/image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11" Type="http://schemas.openxmlformats.org/officeDocument/2006/relationships/image" Target="../media/image7.svg"/><Relationship Id="rId5" Type="http://schemas.openxmlformats.org/officeDocument/2006/relationships/tags" Target="../tags/tag18.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image" Target="../media/image5.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2.png"/><Relationship Id="rId18" Type="http://schemas.openxmlformats.org/officeDocument/2006/relationships/hyperlink" Target="https://www.linkedin.com/showcase/saveonenergy-ontario/" TargetMode="Externa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hyperlink" Target="mailto:saveonenergy@ieso.ca" TargetMode="External"/><Relationship Id="rId17" Type="http://schemas.openxmlformats.org/officeDocument/2006/relationships/image" Target="../media/image14.png"/><Relationship Id="rId2" Type="http://schemas.openxmlformats.org/officeDocument/2006/relationships/tags" Target="../tags/tag30.xml"/><Relationship Id="rId16" Type="http://schemas.openxmlformats.org/officeDocument/2006/relationships/hyperlink" Target="https://www.facebook.com/SaveonEnergyOntario/" TargetMode="Externa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hyperlink" Target="https://saveonenergy.ca/" TargetMode="External"/><Relationship Id="rId5" Type="http://schemas.openxmlformats.org/officeDocument/2006/relationships/tags" Target="../tags/tag33.xml"/><Relationship Id="rId15" Type="http://schemas.openxmlformats.org/officeDocument/2006/relationships/image" Target="../media/image13.png"/><Relationship Id="rId10" Type="http://schemas.openxmlformats.org/officeDocument/2006/relationships/slideLayout" Target="../slideLayouts/slideLayout22.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hyperlink" Target="https://twitter.com/SaveonEnergyOnt?ref_src=twsrc%5egoogle|twcamp%5eserp|twgr%5eauth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B18-B4AE-F044-8935-035EEB702392}"/>
              </a:ext>
            </a:extLst>
          </p:cNvPr>
          <p:cNvSpPr>
            <a:spLocks noGrp="1"/>
          </p:cNvSpPr>
          <p:nvPr>
            <p:ph type="ctrTitle"/>
            <p:custDataLst>
              <p:tags r:id="rId1"/>
            </p:custDataLst>
          </p:nvPr>
        </p:nvSpPr>
        <p:spPr/>
        <p:txBody>
          <a:bodyPr/>
          <a:lstStyle/>
          <a:p>
            <a:r>
              <a:rPr lang="en-CA" dirty="0"/>
              <a:t>Debrief session for recent energy hunt walkthrough</a:t>
            </a:r>
          </a:p>
        </p:txBody>
      </p:sp>
      <p:sp>
        <p:nvSpPr>
          <p:cNvPr id="3" name="Subtitle 2">
            <a:extLst>
              <a:ext uri="{FF2B5EF4-FFF2-40B4-BE49-F238E27FC236}">
                <a16:creationId xmlns:a16="http://schemas.microsoft.com/office/drawing/2014/main" id="{5259520B-4820-CD47-A31E-31C15011B416}"/>
              </a:ext>
            </a:extLst>
          </p:cNvPr>
          <p:cNvSpPr>
            <a:spLocks noGrp="1"/>
          </p:cNvSpPr>
          <p:nvPr>
            <p:ph type="subTitle" idx="1"/>
            <p:custDataLst>
              <p:tags r:id="rId2"/>
            </p:custDataLst>
          </p:nvPr>
        </p:nvSpPr>
        <p:spPr/>
        <p:txBody>
          <a:bodyPr/>
          <a:lstStyle/>
          <a:p>
            <a:r>
              <a:rPr lang="en-CA" dirty="0"/>
              <a:t>Presenter’s First Last Name</a:t>
            </a:r>
          </a:p>
          <a:p>
            <a:r>
              <a:rPr lang="en-CA" b="0" dirty="0"/>
              <a:t>Presenter’s Full Title</a:t>
            </a:r>
          </a:p>
        </p:txBody>
      </p:sp>
      <p:sp>
        <p:nvSpPr>
          <p:cNvPr id="4" name="TextBox 3">
            <a:extLst>
              <a:ext uri="{FF2B5EF4-FFF2-40B4-BE49-F238E27FC236}">
                <a16:creationId xmlns:a16="http://schemas.microsoft.com/office/drawing/2014/main" id="{40A3857A-8340-1642-A5F7-71718385A540}"/>
              </a:ext>
            </a:extLst>
          </p:cNvPr>
          <p:cNvSpPr txBox="1"/>
          <p:nvPr>
            <p:custDataLst>
              <p:tags r:id="rId3"/>
            </p:custDataLst>
          </p:nvPr>
        </p:nvSpPr>
        <p:spPr>
          <a:xfrm>
            <a:off x="457199" y="768096"/>
            <a:ext cx="8229600" cy="228600"/>
          </a:xfrm>
          <a:prstGeom prst="rect">
            <a:avLst/>
          </a:prstGeom>
          <a:noFill/>
        </p:spPr>
        <p:txBody>
          <a:bodyPr wrap="square" lIns="0" tIns="0" rIns="0" bIns="0" rtlCol="0">
            <a:noAutofit/>
          </a:bodyPr>
          <a:lstStyle/>
          <a:p>
            <a:pPr>
              <a:lnSpc>
                <a:spcPts val="1400"/>
              </a:lnSpc>
            </a:pPr>
            <a:r>
              <a:rPr lang="en-CA" sz="1400" b="1" cap="all" spc="100">
                <a:solidFill>
                  <a:schemeClr val="accent1"/>
                </a:solidFill>
                <a:latin typeface="Tahoma" panose="020B0604030504040204" pitchFamily="34" charset="0"/>
              </a:rPr>
              <a:t>Add Date Here</a:t>
            </a:r>
          </a:p>
        </p:txBody>
      </p:sp>
    </p:spTree>
    <p:extLst>
      <p:ext uri="{BB962C8B-B14F-4D97-AF65-F5344CB8AC3E}">
        <p14:creationId xmlns:p14="http://schemas.microsoft.com/office/powerpoint/2010/main" val="262502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2EF874-258D-1780-8332-31B80C0330BA}"/>
              </a:ext>
            </a:extLst>
          </p:cNvPr>
          <p:cNvSpPr txBox="1">
            <a:spLocks/>
          </p:cNvSpPr>
          <p:nvPr>
            <p:custDataLst>
              <p:tags r:id="rId1"/>
            </p:custDataLst>
          </p:nvPr>
        </p:nvSpPr>
        <p:spPr>
          <a:xfrm>
            <a:off x="457200" y="457200"/>
            <a:ext cx="8229600" cy="457200"/>
          </a:xfrm>
          <a:prstGeom prst="rect">
            <a:avLst/>
          </a:prstGeom>
        </p:spPr>
        <p:txBody>
          <a:bodyPr/>
          <a:lstStyle>
            <a:lvl1pPr algn="l" defTabSz="6858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a:lstStyle>
          <a:p>
            <a:r>
              <a:rPr lang="en-CA" dirty="0"/>
              <a:t>Why we are here</a:t>
            </a:r>
          </a:p>
        </p:txBody>
      </p:sp>
      <p:sp>
        <p:nvSpPr>
          <p:cNvPr id="5" name="Content Placeholder 8">
            <a:extLst>
              <a:ext uri="{FF2B5EF4-FFF2-40B4-BE49-F238E27FC236}">
                <a16:creationId xmlns:a16="http://schemas.microsoft.com/office/drawing/2014/main" id="{59E1BA7A-72FD-25A4-4EE1-034B6EFECC84}"/>
              </a:ext>
            </a:extLst>
          </p:cNvPr>
          <p:cNvSpPr txBox="1">
            <a:spLocks/>
          </p:cNvSpPr>
          <p:nvPr>
            <p:custDataLst>
              <p:tags r:id="rId2"/>
            </p:custDataLst>
          </p:nvPr>
        </p:nvSpPr>
        <p:spPr>
          <a:xfrm>
            <a:off x="457200" y="1143000"/>
            <a:ext cx="8229600" cy="3200400"/>
          </a:xfrm>
          <a:prstGeom prst="rect">
            <a:avLst/>
          </a:prstGeom>
        </p:spPr>
        <p:txBody>
          <a:bodyPr/>
          <a:lstStyle>
            <a:lvl1pPr marL="13716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a:t>Share key takeaways from the walkthrough</a:t>
            </a:r>
          </a:p>
          <a:p>
            <a:pPr marL="342900" indent="-342900"/>
            <a:r>
              <a:rPr lang="en-US"/>
              <a:t>Categorize and prioritize what we found</a:t>
            </a:r>
          </a:p>
          <a:p>
            <a:pPr marL="342900" indent="-342900"/>
            <a:r>
              <a:rPr lang="en-US"/>
              <a:t>Identify first steps for moving forward</a:t>
            </a:r>
          </a:p>
        </p:txBody>
      </p:sp>
    </p:spTree>
    <p:extLst>
      <p:ext uri="{BB962C8B-B14F-4D97-AF65-F5344CB8AC3E}">
        <p14:creationId xmlns:p14="http://schemas.microsoft.com/office/powerpoint/2010/main" val="229308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59520B-4820-CD47-A31E-31C15011B416}"/>
              </a:ext>
            </a:extLst>
          </p:cNvPr>
          <p:cNvSpPr>
            <a:spLocks noGrp="1"/>
          </p:cNvSpPr>
          <p:nvPr>
            <p:ph type="subTitle" idx="1"/>
            <p:custDataLst>
              <p:tags r:id="rId1"/>
            </p:custDataLst>
          </p:nvPr>
        </p:nvSpPr>
        <p:spPr/>
        <p:txBody>
          <a:bodyPr/>
          <a:lstStyle/>
          <a:p>
            <a:r>
              <a:rPr lang="en-CA"/>
              <a:t>Presenter’s First Last Name</a:t>
            </a:r>
          </a:p>
          <a:p>
            <a:r>
              <a:rPr lang="en-CA" b="0"/>
              <a:t>Presenter’s Full Title</a:t>
            </a:r>
          </a:p>
        </p:txBody>
      </p:sp>
      <p:sp>
        <p:nvSpPr>
          <p:cNvPr id="2" name="Title 1">
            <a:extLst>
              <a:ext uri="{FF2B5EF4-FFF2-40B4-BE49-F238E27FC236}">
                <a16:creationId xmlns:a16="http://schemas.microsoft.com/office/drawing/2014/main" id="{9D82FB18-B4AE-F044-8935-035EEB702392}"/>
              </a:ext>
            </a:extLst>
          </p:cNvPr>
          <p:cNvSpPr>
            <a:spLocks noGrp="1"/>
          </p:cNvSpPr>
          <p:nvPr>
            <p:ph type="ctrTitle"/>
            <p:custDataLst>
              <p:tags r:id="rId2"/>
            </p:custDataLst>
          </p:nvPr>
        </p:nvSpPr>
        <p:spPr/>
        <p:txBody>
          <a:bodyPr/>
          <a:lstStyle/>
          <a:p>
            <a:r>
              <a:rPr lang="en-CA"/>
              <a:t>SOE PP Template</a:t>
            </a:r>
            <a:br>
              <a:rPr lang="en-CA"/>
            </a:br>
            <a:r>
              <a:rPr lang="en-CA"/>
              <a:t>Title Slide is set in Tahoma 26pt</a:t>
            </a:r>
            <a:br>
              <a:rPr lang="en-CA"/>
            </a:br>
            <a:r>
              <a:rPr lang="en-CA"/>
              <a:t>Sample Title Slide with No Image</a:t>
            </a:r>
          </a:p>
        </p:txBody>
      </p:sp>
      <p:pic>
        <p:nvPicPr>
          <p:cNvPr id="6" name="Picture 5" descr="People standing and clapping">
            <a:extLst>
              <a:ext uri="{FF2B5EF4-FFF2-40B4-BE49-F238E27FC236}">
                <a16:creationId xmlns:a16="http://schemas.microsoft.com/office/drawing/2014/main" id="{61F21B48-A035-B5B8-2550-612D08A09967}"/>
              </a:ext>
            </a:extLst>
          </p:cNvPr>
          <p:cNvPicPr>
            <a:picLocks noChangeAspect="1"/>
          </p:cNvPicPr>
          <p:nvPr>
            <p:custDataLst>
              <p:tags r:id="rId3"/>
            </p:custDataLst>
          </p:nvPr>
        </p:nvPicPr>
        <p:blipFill rotWithShape="1">
          <a:blip r:embed="rId7"/>
          <a:srcRect t="25961"/>
          <a:stretch/>
        </p:blipFill>
        <p:spPr>
          <a:xfrm>
            <a:off x="0" y="0"/>
            <a:ext cx="9144000" cy="4343400"/>
          </a:xfrm>
          <a:prstGeom prst="rect">
            <a:avLst/>
          </a:prstGeom>
        </p:spPr>
      </p:pic>
      <p:sp>
        <p:nvSpPr>
          <p:cNvPr id="7" name="Explosion: 8 Points 6">
            <a:extLst>
              <a:ext uri="{FF2B5EF4-FFF2-40B4-BE49-F238E27FC236}">
                <a16:creationId xmlns:a16="http://schemas.microsoft.com/office/drawing/2014/main" id="{DFEA495F-9400-37F9-EA81-D8B880A5C264}"/>
              </a:ext>
            </a:extLst>
          </p:cNvPr>
          <p:cNvSpPr/>
          <p:nvPr>
            <p:custDataLst>
              <p:tags r:id="rId4"/>
            </p:custDataLst>
          </p:nvPr>
        </p:nvSpPr>
        <p:spPr>
          <a:xfrm>
            <a:off x="372234" y="193812"/>
            <a:ext cx="4131160" cy="2777988"/>
          </a:xfrm>
          <a:prstGeom prst="irregularSeal1">
            <a:avLst/>
          </a:prstGeom>
          <a:solidFill>
            <a:schemeClr val="tx2"/>
          </a:solidFill>
          <a:ln>
            <a:solidFill>
              <a:schemeClr val="accent4"/>
            </a:solidFill>
          </a:ln>
        </p:spPr>
        <p:style>
          <a:lnRef idx="2">
            <a:schemeClr val="accent6">
              <a:shade val="15000"/>
            </a:schemeClr>
          </a:lnRef>
          <a:fillRef idx="1002">
            <a:schemeClr val="dk2"/>
          </a:fillRef>
          <a:effectRef idx="0">
            <a:schemeClr val="accent6"/>
          </a:effectRef>
          <a:fontRef idx="minor">
            <a:schemeClr val="lt1"/>
          </a:fontRef>
        </p:style>
        <p:txBody>
          <a:bodyPr rtlCol="0" anchor="ctr"/>
          <a:lstStyle/>
          <a:p>
            <a:pPr algn="ctr"/>
            <a:r>
              <a:rPr lang="en-CA" sz="2000">
                <a:solidFill>
                  <a:schemeClr val="bg1"/>
                </a:solidFill>
                <a:latin typeface="Tahoma" panose="020B0604030504040204" pitchFamily="34" charset="0"/>
                <a:ea typeface="Tahoma" panose="020B0604030504040204" pitchFamily="34" charset="0"/>
                <a:cs typeface="Tahoma" panose="020B0604030504040204" pitchFamily="34" charset="0"/>
              </a:rPr>
              <a:t>We have identified ## opportunities!</a:t>
            </a:r>
          </a:p>
        </p:txBody>
      </p:sp>
    </p:spTree>
    <p:extLst>
      <p:ext uri="{BB962C8B-B14F-4D97-AF65-F5344CB8AC3E}">
        <p14:creationId xmlns:p14="http://schemas.microsoft.com/office/powerpoint/2010/main" val="420704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9A53-74FF-4847-82F2-E4C1C1801171}"/>
              </a:ext>
            </a:extLst>
          </p:cNvPr>
          <p:cNvSpPr>
            <a:spLocks noGrp="1"/>
          </p:cNvSpPr>
          <p:nvPr>
            <p:ph type="title"/>
            <p:custDataLst>
              <p:tags r:id="rId1"/>
            </p:custDataLst>
          </p:nvPr>
        </p:nvSpPr>
        <p:spPr/>
        <p:txBody>
          <a:bodyPr/>
          <a:lstStyle/>
          <a:p>
            <a:r>
              <a:rPr lang="en-CA"/>
              <a:t>Reflect and share</a:t>
            </a:r>
          </a:p>
        </p:txBody>
      </p:sp>
      <p:sp>
        <p:nvSpPr>
          <p:cNvPr id="4" name="Slide Number Placeholder 3">
            <a:extLst>
              <a:ext uri="{FF2B5EF4-FFF2-40B4-BE49-F238E27FC236}">
                <a16:creationId xmlns:a16="http://schemas.microsoft.com/office/drawing/2014/main" id="{4DDDB1D5-7057-8741-A0A4-7E74514223F2}"/>
              </a:ext>
            </a:extLst>
          </p:cNvPr>
          <p:cNvSpPr>
            <a:spLocks noGrp="1"/>
          </p:cNvSpPr>
          <p:nvPr>
            <p:ph type="sldNum" sz="quarter" idx="10"/>
            <p:custDataLst>
              <p:tags r:id="rId2"/>
            </p:custDataLst>
          </p:nvPr>
        </p:nvSpPr>
        <p:spPr/>
        <p:txBody>
          <a:bodyPr/>
          <a:lstStyle/>
          <a:p>
            <a:fld id="{9B442C30-933E-0741-AC11-FF2C510DF436}" type="slidenum">
              <a:rPr lang="en-CA" smtClean="0"/>
              <a:t>4</a:t>
            </a:fld>
            <a:endParaRPr lang="en-CA"/>
          </a:p>
        </p:txBody>
      </p:sp>
      <p:sp>
        <p:nvSpPr>
          <p:cNvPr id="5" name="Speech Bubble: Rectangle with Corners Rounded 4">
            <a:extLst>
              <a:ext uri="{FF2B5EF4-FFF2-40B4-BE49-F238E27FC236}">
                <a16:creationId xmlns:a16="http://schemas.microsoft.com/office/drawing/2014/main" id="{881D3178-5CA3-47B2-AA87-4EB95AED2259}"/>
              </a:ext>
            </a:extLst>
          </p:cNvPr>
          <p:cNvSpPr/>
          <p:nvPr>
            <p:custDataLst>
              <p:tags r:id="rId3"/>
            </p:custDataLst>
          </p:nvPr>
        </p:nvSpPr>
        <p:spPr>
          <a:xfrm>
            <a:off x="1796433" y="1124793"/>
            <a:ext cx="5348834" cy="2759384"/>
          </a:xfrm>
          <a:prstGeom prst="wedgeRoundRectCallout">
            <a:avLst>
              <a:gd name="adj1" fmla="val -2278"/>
              <a:gd name="adj2" fmla="val 70243"/>
              <a:gd name="adj3" fmla="val 16667"/>
            </a:avLst>
          </a:prstGeom>
          <a:solidFill>
            <a:schemeClr val="bg1"/>
          </a:solidFill>
          <a:ln w="38100">
            <a:solidFill>
              <a:srgbClr val="2E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60CFDE09-B1BE-2545-B98C-C85A792BC163}"/>
              </a:ext>
            </a:extLst>
          </p:cNvPr>
          <p:cNvSpPr>
            <a:spLocks noGrp="1"/>
          </p:cNvSpPr>
          <p:nvPr>
            <p:ph idx="1"/>
            <p:custDataLst>
              <p:tags r:id="rId4"/>
            </p:custDataLst>
          </p:nvPr>
        </p:nvSpPr>
        <p:spPr>
          <a:xfrm>
            <a:off x="2168665" y="1451561"/>
            <a:ext cx="4717657" cy="2031498"/>
          </a:xfrm>
        </p:spPr>
        <p:txBody>
          <a:bodyPr anchor="ctr"/>
          <a:lstStyle/>
          <a:p>
            <a:pPr marL="342900" indent="-342900">
              <a:buFont typeface="Arial" panose="020B0604020202020204" pitchFamily="34" charset="0"/>
              <a:buChar char="•"/>
            </a:pPr>
            <a:r>
              <a:rPr lang="en-US" dirty="0"/>
              <a:t>What is one thing that surprised you during the walkthrough?</a:t>
            </a:r>
          </a:p>
          <a:p>
            <a:pPr marL="342900" indent="-342900">
              <a:buFont typeface="Arial" panose="020B0604020202020204" pitchFamily="34" charset="0"/>
              <a:buChar char="•"/>
            </a:pPr>
            <a:r>
              <a:rPr lang="en-US" dirty="0"/>
              <a:t>What is one idea or opportunity that stood out?</a:t>
            </a:r>
          </a:p>
          <a:p>
            <a:pPr marL="342900" indent="-342900">
              <a:buFont typeface="Arial" panose="020B0604020202020204" pitchFamily="34" charset="0"/>
              <a:buChar char="•"/>
            </a:pPr>
            <a:r>
              <a:rPr lang="en-US" dirty="0"/>
              <a:t>What could we improve for next time?</a:t>
            </a:r>
          </a:p>
        </p:txBody>
      </p:sp>
    </p:spTree>
    <p:extLst>
      <p:ext uri="{BB962C8B-B14F-4D97-AF65-F5344CB8AC3E}">
        <p14:creationId xmlns:p14="http://schemas.microsoft.com/office/powerpoint/2010/main" val="144296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EA6416-DC89-9545-A689-1EE3E5362158}"/>
              </a:ext>
            </a:extLst>
          </p:cNvPr>
          <p:cNvSpPr>
            <a:spLocks noGrp="1"/>
          </p:cNvSpPr>
          <p:nvPr>
            <p:ph type="sldNum" sz="quarter" idx="10"/>
            <p:custDataLst>
              <p:tags r:id="rId1"/>
            </p:custDataLst>
          </p:nvPr>
        </p:nvSpPr>
        <p:spPr/>
        <p:txBody>
          <a:bodyPr/>
          <a:lstStyle/>
          <a:p>
            <a:fld id="{9B442C30-933E-0741-AC11-FF2C510DF436}" type="slidenum">
              <a:rPr lang="en-CA" smtClean="0"/>
              <a:t>5</a:t>
            </a:fld>
            <a:endParaRPr lang="en-CA"/>
          </a:p>
        </p:txBody>
      </p:sp>
      <p:sp>
        <p:nvSpPr>
          <p:cNvPr id="2" name="Title 1">
            <a:extLst>
              <a:ext uri="{FF2B5EF4-FFF2-40B4-BE49-F238E27FC236}">
                <a16:creationId xmlns:a16="http://schemas.microsoft.com/office/drawing/2014/main" id="{B726BCAF-A6E5-2A40-A684-139016809851}"/>
              </a:ext>
            </a:extLst>
          </p:cNvPr>
          <p:cNvSpPr>
            <a:spLocks noGrp="1"/>
          </p:cNvSpPr>
          <p:nvPr>
            <p:ph type="title"/>
            <p:custDataLst>
              <p:tags r:id="rId2"/>
            </p:custDataLst>
          </p:nvPr>
        </p:nvSpPr>
        <p:spPr/>
        <p:txBody>
          <a:bodyPr/>
          <a:lstStyle/>
          <a:p>
            <a:r>
              <a:rPr lang="en-CA"/>
              <a:t>How we prioritize opportunities</a:t>
            </a:r>
          </a:p>
        </p:txBody>
      </p:sp>
      <p:grpSp>
        <p:nvGrpSpPr>
          <p:cNvPr id="4" name="Group 3">
            <a:extLst>
              <a:ext uri="{FF2B5EF4-FFF2-40B4-BE49-F238E27FC236}">
                <a16:creationId xmlns:a16="http://schemas.microsoft.com/office/drawing/2014/main" id="{31411EBB-06CF-A07B-8F1B-3A0AB75A5DF3}"/>
              </a:ext>
            </a:extLst>
          </p:cNvPr>
          <p:cNvGrpSpPr/>
          <p:nvPr>
            <p:custDataLst>
              <p:tags r:id="rId3"/>
            </p:custDataLst>
          </p:nvPr>
        </p:nvGrpSpPr>
        <p:grpSpPr>
          <a:xfrm>
            <a:off x="5155619" y="981135"/>
            <a:ext cx="3462399" cy="3181230"/>
            <a:chOff x="827531" y="1525892"/>
            <a:chExt cx="5215216" cy="5285573"/>
          </a:xfrm>
        </p:grpSpPr>
        <p:sp>
          <p:nvSpPr>
            <p:cNvPr id="7" name="Rectangle 6">
              <a:extLst>
                <a:ext uri="{FF2B5EF4-FFF2-40B4-BE49-F238E27FC236}">
                  <a16:creationId xmlns:a16="http://schemas.microsoft.com/office/drawing/2014/main" id="{DAEFDA5E-5F3A-54EA-901D-D5A7DE509A8C}"/>
                </a:ext>
              </a:extLst>
            </p:cNvPr>
            <p:cNvSpPr/>
            <p:nvPr/>
          </p:nvSpPr>
          <p:spPr>
            <a:xfrm>
              <a:off x="1478280" y="1977232"/>
              <a:ext cx="2092960" cy="2092960"/>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accent5"/>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1A05BDE-1327-B123-F2D3-F76A97E0E104}"/>
                </a:ext>
              </a:extLst>
            </p:cNvPr>
            <p:cNvSpPr/>
            <p:nvPr/>
          </p:nvSpPr>
          <p:spPr>
            <a:xfrm>
              <a:off x="1478280" y="4070192"/>
              <a:ext cx="2092960" cy="209296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2E813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703C9EE-DAEC-3FD0-C1E9-28A7C5D62572}"/>
                </a:ext>
              </a:extLst>
            </p:cNvPr>
            <p:cNvSpPr/>
            <p:nvPr/>
          </p:nvSpPr>
          <p:spPr>
            <a:xfrm>
              <a:off x="3571240" y="4070192"/>
              <a:ext cx="2092960" cy="2092960"/>
            </a:xfrm>
            <a:prstGeom prst="rect">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96B2FEA0-A845-22F2-040B-77F44A72F6E7}"/>
                </a:ext>
              </a:extLst>
            </p:cNvPr>
            <p:cNvGrpSpPr/>
            <p:nvPr/>
          </p:nvGrpSpPr>
          <p:grpSpPr>
            <a:xfrm>
              <a:off x="827531" y="1525892"/>
              <a:ext cx="5215216" cy="5285573"/>
              <a:chOff x="1340611" y="1216964"/>
              <a:chExt cx="5215216" cy="5285573"/>
            </a:xfrm>
          </p:grpSpPr>
          <p:sp>
            <p:nvSpPr>
              <p:cNvPr id="20" name="Arrow: Right 19">
                <a:extLst>
                  <a:ext uri="{FF2B5EF4-FFF2-40B4-BE49-F238E27FC236}">
                    <a16:creationId xmlns:a16="http://schemas.microsoft.com/office/drawing/2014/main" id="{77210F64-B32F-A4FA-42A5-556DE19CE2A7}"/>
                  </a:ext>
                </a:extLst>
              </p:cNvPr>
              <p:cNvSpPr/>
              <p:nvPr/>
            </p:nvSpPr>
            <p:spPr>
              <a:xfrm>
                <a:off x="1468097" y="5730377"/>
                <a:ext cx="5087730" cy="772160"/>
              </a:xfrm>
              <a:prstGeom prst="rightArrow">
                <a:avLst>
                  <a:gd name="adj1" fmla="val 65789"/>
                  <a:gd name="adj2" fmla="val 5131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Impact/benefit</a:t>
                </a:r>
              </a:p>
            </p:txBody>
          </p:sp>
          <p:sp>
            <p:nvSpPr>
              <p:cNvPr id="21" name="Arrow: Right 20">
                <a:extLst>
                  <a:ext uri="{FF2B5EF4-FFF2-40B4-BE49-F238E27FC236}">
                    <a16:creationId xmlns:a16="http://schemas.microsoft.com/office/drawing/2014/main" id="{74DE5E94-2E51-FF58-EE45-37307CCD3E58}"/>
                  </a:ext>
                </a:extLst>
              </p:cNvPr>
              <p:cNvSpPr/>
              <p:nvPr/>
            </p:nvSpPr>
            <p:spPr>
              <a:xfrm rot="16200000">
                <a:off x="-844906" y="3402481"/>
                <a:ext cx="5143196" cy="772161"/>
              </a:xfrm>
              <a:prstGeom prst="rightArrow">
                <a:avLst>
                  <a:gd name="adj1" fmla="val 65789"/>
                  <a:gd name="adj2" fmla="val 513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Effort/cost</a:t>
                </a:r>
              </a:p>
            </p:txBody>
          </p:sp>
        </p:grpSp>
        <p:sp>
          <p:nvSpPr>
            <p:cNvPr id="11" name="Rectangle 10">
              <a:extLst>
                <a:ext uri="{FF2B5EF4-FFF2-40B4-BE49-F238E27FC236}">
                  <a16:creationId xmlns:a16="http://schemas.microsoft.com/office/drawing/2014/main" id="{4641C7B1-5131-BAC6-C8D8-6E847E48311F}"/>
                </a:ext>
              </a:extLst>
            </p:cNvPr>
            <p:cNvSpPr/>
            <p:nvPr/>
          </p:nvSpPr>
          <p:spPr>
            <a:xfrm>
              <a:off x="3571240" y="1977232"/>
              <a:ext cx="2092960" cy="2092960"/>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B5023D5A-6920-69DA-17D6-1932607A64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24110" y="2297364"/>
              <a:ext cx="1105021" cy="1105022"/>
            </a:xfrm>
            <a:prstGeom prst="rect">
              <a:avLst/>
            </a:prstGeom>
          </p:spPr>
        </p:pic>
        <p:sp>
          <p:nvSpPr>
            <p:cNvPr id="13" name="TextBox 12">
              <a:extLst>
                <a:ext uri="{FF2B5EF4-FFF2-40B4-BE49-F238E27FC236}">
                  <a16:creationId xmlns:a16="http://schemas.microsoft.com/office/drawing/2014/main" id="{12CF05D4-E5C8-A368-9908-E1980B7812E7}"/>
                </a:ext>
              </a:extLst>
            </p:cNvPr>
            <p:cNvSpPr txBox="1"/>
            <p:nvPr/>
          </p:nvSpPr>
          <p:spPr>
            <a:xfrm>
              <a:off x="3571240" y="3468278"/>
              <a:ext cx="2092960" cy="537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Investigate</a:t>
              </a:r>
            </a:p>
          </p:txBody>
        </p:sp>
        <p:pic>
          <p:nvPicPr>
            <p:cNvPr id="14" name="Graphic 13">
              <a:extLst>
                <a:ext uri="{FF2B5EF4-FFF2-40B4-BE49-F238E27FC236}">
                  <a16:creationId xmlns:a16="http://schemas.microsoft.com/office/drawing/2014/main" id="{3E4D230E-CBA1-6976-FB30-2B3AF085F5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67354" y="4333242"/>
              <a:ext cx="1093788" cy="1093787"/>
            </a:xfrm>
            <a:prstGeom prst="rect">
              <a:avLst/>
            </a:prstGeom>
          </p:spPr>
        </p:pic>
        <p:sp>
          <p:nvSpPr>
            <p:cNvPr id="15" name="TextBox 14">
              <a:extLst>
                <a:ext uri="{FF2B5EF4-FFF2-40B4-BE49-F238E27FC236}">
                  <a16:creationId xmlns:a16="http://schemas.microsoft.com/office/drawing/2014/main" id="{F3F0C3C4-5A6C-F20F-924B-9CA42B242A76}"/>
                </a:ext>
              </a:extLst>
            </p:cNvPr>
            <p:cNvSpPr txBox="1"/>
            <p:nvPr/>
          </p:nvSpPr>
          <p:spPr>
            <a:xfrm>
              <a:off x="3571240" y="5570763"/>
              <a:ext cx="2092960" cy="537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Gems</a:t>
              </a:r>
            </a:p>
          </p:txBody>
        </p:sp>
        <p:pic>
          <p:nvPicPr>
            <p:cNvPr id="16" name="Graphic 15">
              <a:extLst>
                <a:ext uri="{FF2B5EF4-FFF2-40B4-BE49-F238E27FC236}">
                  <a16:creationId xmlns:a16="http://schemas.microsoft.com/office/drawing/2014/main" id="{0F88304F-656B-8482-2B52-6DE1A8609A2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12104" y="4298544"/>
              <a:ext cx="1185943" cy="1185943"/>
            </a:xfrm>
            <a:prstGeom prst="rect">
              <a:avLst/>
            </a:prstGeom>
          </p:spPr>
        </p:pic>
        <p:sp>
          <p:nvSpPr>
            <p:cNvPr id="17" name="TextBox 16">
              <a:extLst>
                <a:ext uri="{FF2B5EF4-FFF2-40B4-BE49-F238E27FC236}">
                  <a16:creationId xmlns:a16="http://schemas.microsoft.com/office/drawing/2014/main" id="{C6C01578-13B3-8B87-B1C1-70469334E1CC}"/>
                </a:ext>
              </a:extLst>
            </p:cNvPr>
            <p:cNvSpPr txBox="1"/>
            <p:nvPr/>
          </p:nvSpPr>
          <p:spPr>
            <a:xfrm>
              <a:off x="1478279" y="5570763"/>
              <a:ext cx="2092960" cy="613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Quick wins</a:t>
              </a:r>
            </a:p>
          </p:txBody>
        </p:sp>
        <p:sp>
          <p:nvSpPr>
            <p:cNvPr id="18" name="TextBox 17">
              <a:extLst>
                <a:ext uri="{FF2B5EF4-FFF2-40B4-BE49-F238E27FC236}">
                  <a16:creationId xmlns:a16="http://schemas.microsoft.com/office/drawing/2014/main" id="{751AE978-9558-1314-B4D0-AC48533D1BE5}"/>
                </a:ext>
              </a:extLst>
            </p:cNvPr>
            <p:cNvSpPr txBox="1"/>
            <p:nvPr/>
          </p:nvSpPr>
          <p:spPr>
            <a:xfrm>
              <a:off x="1478280" y="3468278"/>
              <a:ext cx="2092960" cy="537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Backburner</a:t>
              </a:r>
            </a:p>
          </p:txBody>
        </p:sp>
        <p:pic>
          <p:nvPicPr>
            <p:cNvPr id="19" name="Graphic 18">
              <a:extLst>
                <a:ext uri="{FF2B5EF4-FFF2-40B4-BE49-F238E27FC236}">
                  <a16:creationId xmlns:a16="http://schemas.microsoft.com/office/drawing/2014/main" id="{17B23EA3-C91E-4AEA-05D9-D5BBE1434C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46752" y="2247457"/>
              <a:ext cx="1142981" cy="1142981"/>
            </a:xfrm>
            <a:prstGeom prst="rect">
              <a:avLst/>
            </a:prstGeom>
          </p:spPr>
        </p:pic>
      </p:grpSp>
      <p:grpSp>
        <p:nvGrpSpPr>
          <p:cNvPr id="34" name="Group 33">
            <a:extLst>
              <a:ext uri="{FF2B5EF4-FFF2-40B4-BE49-F238E27FC236}">
                <a16:creationId xmlns:a16="http://schemas.microsoft.com/office/drawing/2014/main" id="{8E55F0FC-D46B-E392-B63B-200C1A4DC39A}"/>
              </a:ext>
            </a:extLst>
          </p:cNvPr>
          <p:cNvGrpSpPr/>
          <p:nvPr>
            <p:custDataLst>
              <p:tags r:id="rId4"/>
            </p:custDataLst>
          </p:nvPr>
        </p:nvGrpSpPr>
        <p:grpSpPr>
          <a:xfrm>
            <a:off x="2702918" y="1663193"/>
            <a:ext cx="1869082" cy="2205734"/>
            <a:chOff x="469493" y="1327780"/>
            <a:chExt cx="1948984" cy="2205734"/>
          </a:xfrm>
        </p:grpSpPr>
        <p:grpSp>
          <p:nvGrpSpPr>
            <p:cNvPr id="22" name="Group 21">
              <a:extLst>
                <a:ext uri="{FF2B5EF4-FFF2-40B4-BE49-F238E27FC236}">
                  <a16:creationId xmlns:a16="http://schemas.microsoft.com/office/drawing/2014/main" id="{B7846D18-268E-4E80-3B4E-4F8B6BB48E5D}"/>
                </a:ext>
              </a:extLst>
            </p:cNvPr>
            <p:cNvGrpSpPr/>
            <p:nvPr/>
          </p:nvGrpSpPr>
          <p:grpSpPr>
            <a:xfrm>
              <a:off x="469493" y="1327780"/>
              <a:ext cx="1948984" cy="670826"/>
              <a:chOff x="22" y="13097"/>
              <a:chExt cx="2113228" cy="662400"/>
            </a:xfrm>
            <a:solidFill>
              <a:schemeClr val="accent6"/>
            </a:solidFill>
          </p:grpSpPr>
          <p:sp>
            <p:nvSpPr>
              <p:cNvPr id="32" name="Rectangle 31">
                <a:extLst>
                  <a:ext uri="{FF2B5EF4-FFF2-40B4-BE49-F238E27FC236}">
                    <a16:creationId xmlns:a16="http://schemas.microsoft.com/office/drawing/2014/main" id="{0A5AFA96-A219-863E-D4AF-13581D114529}"/>
                  </a:ext>
                </a:extLst>
              </p:cNvPr>
              <p:cNvSpPr/>
              <p:nvPr/>
            </p:nvSpPr>
            <p:spPr>
              <a:xfrm>
                <a:off x="22" y="13097"/>
                <a:ext cx="2113228" cy="6624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33" name="TextBox 32">
                <a:extLst>
                  <a:ext uri="{FF2B5EF4-FFF2-40B4-BE49-F238E27FC236}">
                    <a16:creationId xmlns:a16="http://schemas.microsoft.com/office/drawing/2014/main" id="{4B7E32B1-51B0-85EB-0CA5-33035000897F}"/>
                  </a:ext>
                </a:extLst>
              </p:cNvPr>
              <p:cNvSpPr txBox="1"/>
              <p:nvPr/>
            </p:nvSpPr>
            <p:spPr>
              <a:xfrm>
                <a:off x="22" y="13097"/>
                <a:ext cx="2113228" cy="662400"/>
              </a:xfrm>
              <a:prstGeom prst="rect">
                <a:avLst/>
              </a:prstGeom>
              <a:solidFill>
                <a:schemeClr val="accent4"/>
              </a:solidFill>
              <a:ln>
                <a:solidFill>
                  <a:schemeClr val="accent4"/>
                </a:solidFill>
              </a:ln>
            </p:spPr>
            <p:style>
              <a:lnRef idx="2">
                <a:schemeClr val="dk1"/>
              </a:lnRef>
              <a:fillRef idx="1">
                <a:schemeClr val="lt1"/>
              </a:fillRef>
              <a:effectRef idx="0">
                <a:schemeClr val="dk1"/>
              </a:effectRef>
              <a:fontRef idx="minor">
                <a:schemeClr val="dk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solidFill>
                      <a:schemeClr val="bg1"/>
                    </a:solidFill>
                    <a:latin typeface="Tahoma" panose="020B0604030504040204" pitchFamily="34" charset="0"/>
                    <a:ea typeface="Tahoma" panose="020B0604030504040204" pitchFamily="34" charset="0"/>
                    <a:cs typeface="Tahoma" panose="020B0604030504040204" pitchFamily="34" charset="0"/>
                  </a:rPr>
                  <a:t>Impact</a:t>
                </a:r>
              </a:p>
            </p:txBody>
          </p:sp>
        </p:grpSp>
        <p:grpSp>
          <p:nvGrpSpPr>
            <p:cNvPr id="23" name="Group 22">
              <a:extLst>
                <a:ext uri="{FF2B5EF4-FFF2-40B4-BE49-F238E27FC236}">
                  <a16:creationId xmlns:a16="http://schemas.microsoft.com/office/drawing/2014/main" id="{F9FA5392-C497-4E4A-0778-9AEEE1086755}"/>
                </a:ext>
              </a:extLst>
            </p:cNvPr>
            <p:cNvGrpSpPr/>
            <p:nvPr/>
          </p:nvGrpSpPr>
          <p:grpSpPr>
            <a:xfrm>
              <a:off x="469493" y="1975015"/>
              <a:ext cx="1948984" cy="1558499"/>
              <a:chOff x="22" y="675497"/>
              <a:chExt cx="2113229" cy="1854590"/>
            </a:xfrm>
            <a:solidFill>
              <a:schemeClr val="bg1"/>
            </a:solidFill>
          </p:grpSpPr>
          <p:sp>
            <p:nvSpPr>
              <p:cNvPr id="30" name="Rectangle 29">
                <a:extLst>
                  <a:ext uri="{FF2B5EF4-FFF2-40B4-BE49-F238E27FC236}">
                    <a16:creationId xmlns:a16="http://schemas.microsoft.com/office/drawing/2014/main" id="{2C329695-F98A-C71E-46DA-F9C45A080381}"/>
                  </a:ext>
                </a:extLst>
              </p:cNvPr>
              <p:cNvSpPr/>
              <p:nvPr/>
            </p:nvSpPr>
            <p:spPr>
              <a:xfrm>
                <a:off x="22" y="675497"/>
                <a:ext cx="2113228" cy="1854590"/>
              </a:xfrm>
              <a:prstGeom prst="rect">
                <a:avLst/>
              </a:prstGeom>
              <a:grp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31" name="TextBox 30">
                <a:extLst>
                  <a:ext uri="{FF2B5EF4-FFF2-40B4-BE49-F238E27FC236}">
                    <a16:creationId xmlns:a16="http://schemas.microsoft.com/office/drawing/2014/main" id="{2EAA4F42-3BD3-2EEA-2AF5-4E7199119072}"/>
                  </a:ext>
                </a:extLst>
              </p:cNvPr>
              <p:cNvSpPr txBox="1"/>
              <p:nvPr/>
            </p:nvSpPr>
            <p:spPr>
              <a:xfrm>
                <a:off x="23" y="675497"/>
                <a:ext cx="2113228" cy="1854590"/>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1600" kern="1200" dirty="0">
                    <a:latin typeface="Tahoma" panose="020B0604030504040204" pitchFamily="34" charset="0"/>
                    <a:ea typeface="Tahoma" panose="020B0604030504040204" pitchFamily="34" charset="0"/>
                    <a:cs typeface="Tahoma" panose="020B0604030504040204" pitchFamily="34" charset="0"/>
                  </a:rPr>
                  <a:t>Energy savings</a:t>
                </a:r>
              </a:p>
              <a:p>
                <a:pPr marL="228600" lvl="1" indent="-228600" algn="l" defTabSz="889000">
                  <a:lnSpc>
                    <a:spcPct val="90000"/>
                  </a:lnSpc>
                  <a:spcBef>
                    <a:spcPct val="0"/>
                  </a:spcBef>
                  <a:spcAft>
                    <a:spcPct val="15000"/>
                  </a:spcAft>
                  <a:buChar char="•"/>
                </a:pPr>
                <a:r>
                  <a:rPr lang="en-CA" sz="1600" dirty="0">
                    <a:latin typeface="Tahoma" panose="020B0604030504040204" pitchFamily="34" charset="0"/>
                    <a:ea typeface="Tahoma" panose="020B0604030504040204" pitchFamily="34" charset="0"/>
                    <a:cs typeface="Tahoma" panose="020B0604030504040204" pitchFamily="34" charset="0"/>
                  </a:rPr>
                  <a:t>GHG savings</a:t>
                </a:r>
                <a:endParaRPr lang="en-CA" sz="16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CA" sz="1600" kern="1200" dirty="0">
                    <a:latin typeface="Tahoma" panose="020B0604030504040204" pitchFamily="34" charset="0"/>
                    <a:ea typeface="Tahoma" panose="020B0604030504040204" pitchFamily="34" charset="0"/>
                    <a:cs typeface="Tahoma" panose="020B0604030504040204" pitchFamily="34" charset="0"/>
                  </a:rPr>
                  <a:t>Cost savings</a:t>
                </a:r>
              </a:p>
              <a:p>
                <a:pPr marL="228600" lvl="1" indent="-228600" algn="l" defTabSz="889000">
                  <a:lnSpc>
                    <a:spcPct val="90000"/>
                  </a:lnSpc>
                  <a:spcBef>
                    <a:spcPct val="0"/>
                  </a:spcBef>
                  <a:spcAft>
                    <a:spcPct val="15000"/>
                  </a:spcAft>
                  <a:buChar char="•"/>
                </a:pPr>
                <a:r>
                  <a:rPr lang="en-CA" sz="1600" kern="1200" dirty="0">
                    <a:latin typeface="Tahoma" panose="020B0604030504040204" pitchFamily="34" charset="0"/>
                    <a:ea typeface="Tahoma" panose="020B0604030504040204" pitchFamily="34" charset="0"/>
                    <a:cs typeface="Tahoma" panose="020B0604030504040204" pitchFamily="34" charset="0"/>
                  </a:rPr>
                  <a:t>Other benefits</a:t>
                </a:r>
              </a:p>
            </p:txBody>
          </p:sp>
        </p:grpSp>
      </p:grpSp>
      <p:grpSp>
        <p:nvGrpSpPr>
          <p:cNvPr id="35" name="Group 34">
            <a:extLst>
              <a:ext uri="{FF2B5EF4-FFF2-40B4-BE49-F238E27FC236}">
                <a16:creationId xmlns:a16="http://schemas.microsoft.com/office/drawing/2014/main" id="{48C3F414-EADD-249E-C3D7-54E05504D1D5}"/>
              </a:ext>
            </a:extLst>
          </p:cNvPr>
          <p:cNvGrpSpPr/>
          <p:nvPr>
            <p:custDataLst>
              <p:tags r:id="rId5"/>
            </p:custDataLst>
          </p:nvPr>
        </p:nvGrpSpPr>
        <p:grpSpPr>
          <a:xfrm>
            <a:off x="521243" y="1663193"/>
            <a:ext cx="1869082" cy="2205734"/>
            <a:chOff x="2615319" y="1327780"/>
            <a:chExt cx="1998379" cy="2205734"/>
          </a:xfrm>
        </p:grpSpPr>
        <p:grpSp>
          <p:nvGrpSpPr>
            <p:cNvPr id="24" name="Group 23">
              <a:extLst>
                <a:ext uri="{FF2B5EF4-FFF2-40B4-BE49-F238E27FC236}">
                  <a16:creationId xmlns:a16="http://schemas.microsoft.com/office/drawing/2014/main" id="{083B029E-BAB1-C588-DFA4-AAF0341986F0}"/>
                </a:ext>
              </a:extLst>
            </p:cNvPr>
            <p:cNvGrpSpPr/>
            <p:nvPr/>
          </p:nvGrpSpPr>
          <p:grpSpPr>
            <a:xfrm>
              <a:off x="2615319" y="1327780"/>
              <a:ext cx="1998379" cy="670826"/>
              <a:chOff x="2409103" y="13097"/>
              <a:chExt cx="2113228" cy="662400"/>
            </a:xfrm>
            <a:solidFill>
              <a:schemeClr val="accent6"/>
            </a:solidFill>
          </p:grpSpPr>
          <p:sp>
            <p:nvSpPr>
              <p:cNvPr id="28" name="Rectangle 27">
                <a:extLst>
                  <a:ext uri="{FF2B5EF4-FFF2-40B4-BE49-F238E27FC236}">
                    <a16:creationId xmlns:a16="http://schemas.microsoft.com/office/drawing/2014/main" id="{8A7FA070-CDBB-144F-ADE4-40839C709ADB}"/>
                  </a:ext>
                </a:extLst>
              </p:cNvPr>
              <p:cNvSpPr/>
              <p:nvPr/>
            </p:nvSpPr>
            <p:spPr>
              <a:xfrm>
                <a:off x="2409103" y="13097"/>
                <a:ext cx="2113228" cy="662400"/>
              </a:xfrm>
              <a:prstGeom prst="rect">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29" name="TextBox 28">
                <a:extLst>
                  <a:ext uri="{FF2B5EF4-FFF2-40B4-BE49-F238E27FC236}">
                    <a16:creationId xmlns:a16="http://schemas.microsoft.com/office/drawing/2014/main" id="{5290B913-5407-F1B8-5C40-2679E5A0991E}"/>
                  </a:ext>
                </a:extLst>
              </p:cNvPr>
              <p:cNvSpPr txBox="1"/>
              <p:nvPr/>
            </p:nvSpPr>
            <p:spPr>
              <a:xfrm>
                <a:off x="2409103" y="13097"/>
                <a:ext cx="2113228" cy="662400"/>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solidFill>
                      <a:schemeClr val="bg1"/>
                    </a:solidFill>
                    <a:latin typeface="Tahoma" panose="020B0604030504040204" pitchFamily="34" charset="0"/>
                    <a:ea typeface="Tahoma" panose="020B0604030504040204" pitchFamily="34" charset="0"/>
                    <a:cs typeface="Tahoma" panose="020B0604030504040204" pitchFamily="34" charset="0"/>
                  </a:rPr>
                  <a:t>Effort</a:t>
                </a:r>
              </a:p>
            </p:txBody>
          </p:sp>
        </p:grpSp>
        <p:grpSp>
          <p:nvGrpSpPr>
            <p:cNvPr id="25" name="Group 24">
              <a:extLst>
                <a:ext uri="{FF2B5EF4-FFF2-40B4-BE49-F238E27FC236}">
                  <a16:creationId xmlns:a16="http://schemas.microsoft.com/office/drawing/2014/main" id="{38A57FA7-A06C-248B-CB66-2CE9C9AA282E}"/>
                </a:ext>
              </a:extLst>
            </p:cNvPr>
            <p:cNvGrpSpPr/>
            <p:nvPr/>
          </p:nvGrpSpPr>
          <p:grpSpPr>
            <a:xfrm>
              <a:off x="2615319" y="1975015"/>
              <a:ext cx="1998379" cy="1558499"/>
              <a:chOff x="2409103" y="675497"/>
              <a:chExt cx="2113228" cy="1854590"/>
            </a:xfrm>
            <a:solidFill>
              <a:schemeClr val="bg1"/>
            </a:solidFill>
          </p:grpSpPr>
          <p:sp>
            <p:nvSpPr>
              <p:cNvPr id="26" name="Rectangle 25">
                <a:extLst>
                  <a:ext uri="{FF2B5EF4-FFF2-40B4-BE49-F238E27FC236}">
                    <a16:creationId xmlns:a16="http://schemas.microsoft.com/office/drawing/2014/main" id="{394CDF69-E06A-841F-219C-ABA58954473B}"/>
                  </a:ext>
                </a:extLst>
              </p:cNvPr>
              <p:cNvSpPr/>
              <p:nvPr/>
            </p:nvSpPr>
            <p:spPr>
              <a:xfrm>
                <a:off x="2409103" y="675497"/>
                <a:ext cx="2113228" cy="1854590"/>
              </a:xfrm>
              <a:prstGeom prst="rect">
                <a:avLst/>
              </a:prstGeom>
              <a:grp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27" name="TextBox 26">
                <a:extLst>
                  <a:ext uri="{FF2B5EF4-FFF2-40B4-BE49-F238E27FC236}">
                    <a16:creationId xmlns:a16="http://schemas.microsoft.com/office/drawing/2014/main" id="{FA5FD020-1047-20DB-FCFE-D8014814ADA6}"/>
                  </a:ext>
                </a:extLst>
              </p:cNvPr>
              <p:cNvSpPr txBox="1"/>
              <p:nvPr/>
            </p:nvSpPr>
            <p:spPr>
              <a:xfrm>
                <a:off x="2409103" y="675497"/>
                <a:ext cx="2113228" cy="185459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1600" kern="1200">
                    <a:latin typeface="Tahoma" panose="020B0604030504040204" pitchFamily="34" charset="0"/>
                    <a:ea typeface="Tahoma" panose="020B0604030504040204" pitchFamily="34" charset="0"/>
                    <a:cs typeface="Tahoma" panose="020B0604030504040204" pitchFamily="34" charset="0"/>
                  </a:rPr>
                  <a:t>Cost</a:t>
                </a:r>
              </a:p>
              <a:p>
                <a:pPr marL="228600" lvl="1" indent="-228600" algn="l" defTabSz="889000">
                  <a:lnSpc>
                    <a:spcPct val="90000"/>
                  </a:lnSpc>
                  <a:spcBef>
                    <a:spcPct val="0"/>
                  </a:spcBef>
                  <a:spcAft>
                    <a:spcPct val="15000"/>
                  </a:spcAft>
                  <a:buChar char="•"/>
                </a:pPr>
                <a:r>
                  <a:rPr lang="en-CA" sz="1600" kern="1200">
                    <a:latin typeface="Tahoma" panose="020B0604030504040204" pitchFamily="34" charset="0"/>
                    <a:ea typeface="Tahoma" panose="020B0604030504040204" pitchFamily="34" charset="0"/>
                    <a:cs typeface="Tahoma" panose="020B0604030504040204" pitchFamily="34" charset="0"/>
                  </a:rPr>
                  <a:t>Time</a:t>
                </a:r>
              </a:p>
              <a:p>
                <a:pPr marL="228600" lvl="1" indent="-228600" algn="l" defTabSz="889000">
                  <a:lnSpc>
                    <a:spcPct val="90000"/>
                  </a:lnSpc>
                  <a:spcBef>
                    <a:spcPct val="0"/>
                  </a:spcBef>
                  <a:spcAft>
                    <a:spcPct val="15000"/>
                  </a:spcAft>
                  <a:buChar char="•"/>
                </a:pPr>
                <a:r>
                  <a:rPr lang="en-CA" sz="1600" kern="1200">
                    <a:latin typeface="Tahoma" panose="020B0604030504040204" pitchFamily="34" charset="0"/>
                    <a:ea typeface="Tahoma" panose="020B0604030504040204" pitchFamily="34" charset="0"/>
                    <a:cs typeface="Tahoma" panose="020B0604030504040204" pitchFamily="34" charset="0"/>
                  </a:rPr>
                  <a:t>Difficulty</a:t>
                </a:r>
              </a:p>
              <a:p>
                <a:pPr marL="228600" lvl="1" indent="-228600" algn="l" defTabSz="889000">
                  <a:lnSpc>
                    <a:spcPct val="90000"/>
                  </a:lnSpc>
                  <a:spcBef>
                    <a:spcPct val="0"/>
                  </a:spcBef>
                  <a:spcAft>
                    <a:spcPct val="15000"/>
                  </a:spcAft>
                  <a:buChar char="•"/>
                </a:pPr>
                <a:r>
                  <a:rPr lang="en-CA" sz="1600" kern="1200">
                    <a:latin typeface="Tahoma" panose="020B0604030504040204" pitchFamily="34" charset="0"/>
                    <a:ea typeface="Tahoma" panose="020B0604030504040204" pitchFamily="34" charset="0"/>
                    <a:cs typeface="Tahoma" panose="020B0604030504040204" pitchFamily="34" charset="0"/>
                  </a:rPr>
                  <a:t>Inconvenience</a:t>
                </a:r>
              </a:p>
              <a:p>
                <a:pPr marL="228600" lvl="1" indent="-228600" algn="l" defTabSz="889000">
                  <a:lnSpc>
                    <a:spcPct val="90000"/>
                  </a:lnSpc>
                  <a:spcBef>
                    <a:spcPct val="0"/>
                  </a:spcBef>
                  <a:spcAft>
                    <a:spcPct val="15000"/>
                  </a:spcAft>
                  <a:buChar char="•"/>
                </a:pPr>
                <a:endParaRPr lang="en-CA" sz="1600" kern="120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62096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4A693A-22BE-AB2C-27D7-1C14F27A14F5}"/>
              </a:ext>
            </a:extLst>
          </p:cNvPr>
          <p:cNvSpPr>
            <a:spLocks noGrp="1"/>
          </p:cNvSpPr>
          <p:nvPr>
            <p:ph type="sldNum" sz="quarter" idx="10"/>
            <p:custDataLst>
              <p:tags r:id="rId1"/>
            </p:custDataLst>
          </p:nvPr>
        </p:nvSpPr>
        <p:spPr/>
        <p:txBody>
          <a:bodyPr/>
          <a:lstStyle/>
          <a:p>
            <a:fld id="{9B442C30-933E-0741-AC11-FF2C510DF436}" type="slidenum">
              <a:rPr lang="en-CA" smtClean="0"/>
              <a:t>6</a:t>
            </a:fld>
            <a:endParaRPr lang="en-CA"/>
          </a:p>
        </p:txBody>
      </p:sp>
      <p:sp>
        <p:nvSpPr>
          <p:cNvPr id="3" name="Content Placeholder 8">
            <a:extLst>
              <a:ext uri="{FF2B5EF4-FFF2-40B4-BE49-F238E27FC236}">
                <a16:creationId xmlns:a16="http://schemas.microsoft.com/office/drawing/2014/main" id="{EEA53CD4-8A8C-E11A-EBC3-C81551933C59}"/>
              </a:ext>
            </a:extLst>
          </p:cNvPr>
          <p:cNvSpPr txBox="1">
            <a:spLocks/>
          </p:cNvSpPr>
          <p:nvPr>
            <p:custDataLst>
              <p:tags r:id="rId2"/>
            </p:custDataLst>
          </p:nvPr>
        </p:nvSpPr>
        <p:spPr>
          <a:xfrm>
            <a:off x="457200" y="1143000"/>
            <a:ext cx="8229600" cy="3200400"/>
          </a:xfrm>
          <a:prstGeom prst="rect">
            <a:avLst/>
          </a:prstGeom>
        </p:spPr>
        <p:txBody>
          <a:bodyPr/>
          <a:lstStyle>
            <a:lvl1pPr marL="13716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dirty="0"/>
              <a:t>Who is the best person/team to move this forward?</a:t>
            </a:r>
          </a:p>
          <a:p>
            <a:pPr marL="342900" indent="-342900"/>
            <a:r>
              <a:rPr lang="en-US" dirty="0"/>
              <a:t>When can we check in on progress?</a:t>
            </a:r>
          </a:p>
          <a:p>
            <a:pPr marL="342900" indent="-342900"/>
            <a:r>
              <a:rPr lang="en-US" dirty="0"/>
              <a:t>Is any support needed to make it happen?</a:t>
            </a:r>
          </a:p>
        </p:txBody>
      </p:sp>
      <p:sp>
        <p:nvSpPr>
          <p:cNvPr id="2" name="Title 1">
            <a:extLst>
              <a:ext uri="{FF2B5EF4-FFF2-40B4-BE49-F238E27FC236}">
                <a16:creationId xmlns:a16="http://schemas.microsoft.com/office/drawing/2014/main" id="{738A578D-1FD5-E6CE-1909-23C0906FA960}"/>
              </a:ext>
            </a:extLst>
          </p:cNvPr>
          <p:cNvSpPr txBox="1">
            <a:spLocks/>
          </p:cNvSpPr>
          <p:nvPr>
            <p:custDataLst>
              <p:tags r:id="rId3"/>
            </p:custDataLst>
          </p:nvPr>
        </p:nvSpPr>
        <p:spPr>
          <a:xfrm>
            <a:off x="397728" y="449766"/>
            <a:ext cx="8229600" cy="457200"/>
          </a:xfrm>
          <a:prstGeom prst="rect">
            <a:avLst/>
          </a:prstGeom>
        </p:spPr>
        <p:txBody>
          <a:bodyPr/>
          <a:lstStyle>
            <a:lvl1pPr algn="l" defTabSz="6858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a:lstStyle>
          <a:p>
            <a:r>
              <a:rPr lang="en-US"/>
              <a:t>Who will take it forward?</a:t>
            </a:r>
            <a:endParaRPr lang="en-CA"/>
          </a:p>
        </p:txBody>
      </p:sp>
    </p:spTree>
    <p:extLst>
      <p:ext uri="{BB962C8B-B14F-4D97-AF65-F5344CB8AC3E}">
        <p14:creationId xmlns:p14="http://schemas.microsoft.com/office/powerpoint/2010/main" val="311668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4">
            <a:extLst>
              <a:ext uri="{FF2B5EF4-FFF2-40B4-BE49-F238E27FC236}">
                <a16:creationId xmlns:a16="http://schemas.microsoft.com/office/drawing/2014/main" id="{5478ED5E-68C8-6300-43B7-D6CE151036C1}"/>
              </a:ext>
            </a:extLst>
          </p:cNvPr>
          <p:cNvSpPr/>
          <p:nvPr>
            <p:custDataLst>
              <p:tags r:id="rId1"/>
            </p:custDataLst>
          </p:nvPr>
        </p:nvSpPr>
        <p:spPr>
          <a:xfrm>
            <a:off x="2275402" y="1530134"/>
            <a:ext cx="3820600" cy="1909752"/>
          </a:xfrm>
          <a:prstGeom prst="wedgeRoundRectCallout">
            <a:avLst>
              <a:gd name="adj1" fmla="val -2278"/>
              <a:gd name="adj2" fmla="val 70243"/>
              <a:gd name="adj3" fmla="val 16667"/>
            </a:avLst>
          </a:prstGeom>
          <a:solidFill>
            <a:schemeClr val="bg1"/>
          </a:solidFill>
          <a:ln w="28575">
            <a:solidFill>
              <a:srgbClr val="2E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14A9A53-74FF-4847-82F2-E4C1C1801171}"/>
              </a:ext>
            </a:extLst>
          </p:cNvPr>
          <p:cNvSpPr>
            <a:spLocks noGrp="1"/>
          </p:cNvSpPr>
          <p:nvPr>
            <p:ph type="title"/>
            <p:custDataLst>
              <p:tags r:id="rId2"/>
            </p:custDataLst>
          </p:nvPr>
        </p:nvSpPr>
        <p:spPr/>
        <p:txBody>
          <a:bodyPr/>
          <a:lstStyle/>
          <a:p>
            <a:r>
              <a:rPr lang="en-CA"/>
              <a:t>Action step</a:t>
            </a:r>
          </a:p>
        </p:txBody>
      </p:sp>
      <p:sp>
        <p:nvSpPr>
          <p:cNvPr id="4" name="Slide Number Placeholder 3">
            <a:extLst>
              <a:ext uri="{FF2B5EF4-FFF2-40B4-BE49-F238E27FC236}">
                <a16:creationId xmlns:a16="http://schemas.microsoft.com/office/drawing/2014/main" id="{4DDDB1D5-7057-8741-A0A4-7E74514223F2}"/>
              </a:ext>
            </a:extLst>
          </p:cNvPr>
          <p:cNvSpPr>
            <a:spLocks noGrp="1"/>
          </p:cNvSpPr>
          <p:nvPr>
            <p:ph type="sldNum" sz="quarter" idx="10"/>
            <p:custDataLst>
              <p:tags r:id="rId3"/>
            </p:custDataLst>
          </p:nvPr>
        </p:nvSpPr>
        <p:spPr/>
        <p:txBody>
          <a:bodyPr/>
          <a:lstStyle/>
          <a:p>
            <a:fld id="{9B442C30-933E-0741-AC11-FF2C510DF436}" type="slidenum">
              <a:rPr lang="en-CA" smtClean="0"/>
              <a:t>7</a:t>
            </a:fld>
            <a:endParaRPr lang="en-CA"/>
          </a:p>
        </p:txBody>
      </p:sp>
      <p:sp>
        <p:nvSpPr>
          <p:cNvPr id="3" name="Content Placeholder 2">
            <a:extLst>
              <a:ext uri="{FF2B5EF4-FFF2-40B4-BE49-F238E27FC236}">
                <a16:creationId xmlns:a16="http://schemas.microsoft.com/office/drawing/2014/main" id="{60CFDE09-B1BE-2545-B98C-C85A792BC163}"/>
              </a:ext>
            </a:extLst>
          </p:cNvPr>
          <p:cNvSpPr>
            <a:spLocks noGrp="1"/>
          </p:cNvSpPr>
          <p:nvPr>
            <p:ph idx="1"/>
            <p:custDataLst>
              <p:tags r:id="rId4"/>
            </p:custDataLst>
          </p:nvPr>
        </p:nvSpPr>
        <p:spPr>
          <a:xfrm>
            <a:off x="2605435" y="2027855"/>
            <a:ext cx="3490566" cy="1087789"/>
          </a:xfrm>
        </p:spPr>
        <p:txBody>
          <a:bodyPr/>
          <a:lstStyle/>
          <a:p>
            <a:r>
              <a:rPr lang="en-CA"/>
              <a:t>What will we do </a:t>
            </a:r>
            <a:r>
              <a:rPr lang="en-CA" u="sng"/>
              <a:t>in the next week</a:t>
            </a:r>
            <a:r>
              <a:rPr lang="en-CA"/>
              <a:t> to move opportunities forward?</a:t>
            </a:r>
          </a:p>
        </p:txBody>
      </p:sp>
    </p:spTree>
    <p:extLst>
      <p:ext uri="{BB962C8B-B14F-4D97-AF65-F5344CB8AC3E}">
        <p14:creationId xmlns:p14="http://schemas.microsoft.com/office/powerpoint/2010/main" val="19354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4689-AAED-2847-9607-EF4A27C31355}"/>
              </a:ext>
            </a:extLst>
          </p:cNvPr>
          <p:cNvSpPr>
            <a:spLocks noGrp="1"/>
          </p:cNvSpPr>
          <p:nvPr>
            <p:ph type="title"/>
            <p:custDataLst>
              <p:tags r:id="rId1"/>
            </p:custDataLst>
          </p:nvPr>
        </p:nvSpPr>
        <p:spPr/>
        <p:txBody>
          <a:bodyPr/>
          <a:lstStyle/>
          <a:p>
            <a:r>
              <a:rPr lang="en-CA"/>
              <a:t>Next steps</a:t>
            </a:r>
          </a:p>
        </p:txBody>
      </p:sp>
      <p:sp>
        <p:nvSpPr>
          <p:cNvPr id="4" name="Text Placeholder 3">
            <a:extLst>
              <a:ext uri="{FF2B5EF4-FFF2-40B4-BE49-F238E27FC236}">
                <a16:creationId xmlns:a16="http://schemas.microsoft.com/office/drawing/2014/main" id="{AD4F9012-386B-9E4C-BE79-0C3C2BBD84BA}"/>
              </a:ext>
            </a:extLst>
          </p:cNvPr>
          <p:cNvSpPr>
            <a:spLocks noGrp="1"/>
          </p:cNvSpPr>
          <p:nvPr>
            <p:ph idx="1"/>
            <p:custDataLst>
              <p:tags r:id="rId2"/>
            </p:custDataLst>
          </p:nvPr>
        </p:nvSpPr>
        <p:spPr/>
        <p:txBody>
          <a:bodyPr/>
          <a:lstStyle/>
          <a:p>
            <a:pPr marL="285750" indent="-285750">
              <a:buFont typeface="Arial" panose="020B0604020202020204" pitchFamily="34" charset="0"/>
              <a:buChar char="•"/>
            </a:pPr>
            <a:r>
              <a:rPr lang="en-US" sz="1800" dirty="0"/>
              <a:t>Implement quick wins and gems</a:t>
            </a:r>
          </a:p>
          <a:p>
            <a:pPr marL="285750" indent="-285750">
              <a:buFont typeface="Arial" panose="020B0604020202020204" pitchFamily="34" charset="0"/>
              <a:buChar char="•"/>
            </a:pPr>
            <a:r>
              <a:rPr lang="en-US" sz="1800" dirty="0"/>
              <a:t>Add top-priority items to the opportunity register</a:t>
            </a:r>
          </a:p>
          <a:p>
            <a:pPr marL="285750" indent="-285750">
              <a:buFont typeface="Arial" panose="020B0604020202020204" pitchFamily="34" charset="0"/>
              <a:buChar char="•"/>
            </a:pPr>
            <a:r>
              <a:rPr lang="en-US" sz="1800" dirty="0"/>
              <a:t>Share progress with the team and leadership</a:t>
            </a:r>
          </a:p>
        </p:txBody>
      </p:sp>
      <p:sp>
        <p:nvSpPr>
          <p:cNvPr id="11" name="Slide Number Placeholder 10">
            <a:extLst>
              <a:ext uri="{FF2B5EF4-FFF2-40B4-BE49-F238E27FC236}">
                <a16:creationId xmlns:a16="http://schemas.microsoft.com/office/drawing/2014/main" id="{74615106-66F1-784E-9686-B6E3168EF832}"/>
              </a:ext>
            </a:extLst>
          </p:cNvPr>
          <p:cNvSpPr>
            <a:spLocks noGrp="1"/>
          </p:cNvSpPr>
          <p:nvPr>
            <p:ph type="sldNum" sz="quarter" idx="10"/>
            <p:custDataLst>
              <p:tags r:id="rId3"/>
            </p:custDataLst>
          </p:nvPr>
        </p:nvSpPr>
        <p:spPr/>
        <p:txBody>
          <a:bodyPr/>
          <a:lstStyle/>
          <a:p>
            <a:fld id="{9B442C30-933E-0741-AC11-FF2C510DF436}" type="slidenum">
              <a:rPr lang="en-CA" smtClean="0"/>
              <a:t>8</a:t>
            </a:fld>
            <a:endParaRPr lang="en-CA"/>
          </a:p>
        </p:txBody>
      </p:sp>
    </p:spTree>
    <p:extLst>
      <p:ext uri="{BB962C8B-B14F-4D97-AF65-F5344CB8AC3E}">
        <p14:creationId xmlns:p14="http://schemas.microsoft.com/office/powerpoint/2010/main" val="399473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B314-2EDE-0143-9232-750B37704E7B}"/>
              </a:ext>
            </a:extLst>
          </p:cNvPr>
          <p:cNvSpPr>
            <a:spLocks noGrp="1"/>
          </p:cNvSpPr>
          <p:nvPr>
            <p:ph type="ctrTitle"/>
            <p:custDataLst>
              <p:tags r:id="rId1"/>
            </p:custDataLst>
          </p:nvPr>
        </p:nvSpPr>
        <p:spPr/>
        <p:txBody>
          <a:bodyPr/>
          <a:lstStyle/>
          <a:p>
            <a:r>
              <a:rPr lang="en-CA"/>
              <a:t>Thank You</a:t>
            </a:r>
          </a:p>
        </p:txBody>
      </p:sp>
      <p:sp>
        <p:nvSpPr>
          <p:cNvPr id="3" name="Text Placeholder 2">
            <a:extLst>
              <a:ext uri="{FF2B5EF4-FFF2-40B4-BE49-F238E27FC236}">
                <a16:creationId xmlns:a16="http://schemas.microsoft.com/office/drawing/2014/main" id="{65DAFD92-0FD8-F545-A25F-EB9C9E20A94E}"/>
              </a:ext>
            </a:extLst>
          </p:cNvPr>
          <p:cNvSpPr>
            <a:spLocks noGrp="1"/>
          </p:cNvSpPr>
          <p:nvPr>
            <p:ph type="body" sz="quarter" idx="10"/>
            <p:custDataLst>
              <p:tags r:id="rId2"/>
            </p:custDataLst>
          </p:nvPr>
        </p:nvSpPr>
        <p:spPr/>
        <p:txBody>
          <a:bodyPr>
            <a:noAutofit/>
          </a:bodyPr>
          <a:lstStyle/>
          <a:p>
            <a:r>
              <a:rPr lang="en-CA" err="1">
                <a:hlinkClick r:id="rId11">
                  <a:extLst>
                    <a:ext uri="{A12FA001-AC4F-418D-AE19-62706E023703}">
                      <ahyp:hlinkClr xmlns:ahyp="http://schemas.microsoft.com/office/drawing/2018/hyperlinkcolor" val="tx"/>
                    </a:ext>
                  </a:extLst>
                </a:hlinkClick>
              </a:rPr>
              <a:t>SaveOnEnergy.ca</a:t>
            </a:r>
            <a:endParaRPr lang="en-CA"/>
          </a:p>
        </p:txBody>
      </p:sp>
      <p:sp>
        <p:nvSpPr>
          <p:cNvPr id="4" name="Text Placeholder 3">
            <a:extLst>
              <a:ext uri="{FF2B5EF4-FFF2-40B4-BE49-F238E27FC236}">
                <a16:creationId xmlns:a16="http://schemas.microsoft.com/office/drawing/2014/main" id="{864ED086-9DC3-1A4C-BF7F-67203A4AD38A}"/>
              </a:ext>
            </a:extLst>
          </p:cNvPr>
          <p:cNvSpPr>
            <a:spLocks noGrp="1"/>
          </p:cNvSpPr>
          <p:nvPr>
            <p:ph type="body" sz="quarter" idx="11"/>
            <p:custDataLst>
              <p:tags r:id="rId3"/>
            </p:custDataLst>
          </p:nvPr>
        </p:nvSpPr>
        <p:spPr/>
        <p:txBody>
          <a:bodyPr>
            <a:noAutofit/>
          </a:bodyPr>
          <a:lstStyle/>
          <a:p>
            <a:r>
              <a:rPr lang="en-CA">
                <a:ea typeface="Tahoma" panose="020B0604030504040204" pitchFamily="34" charset="0"/>
                <a:cs typeface="Tahoma" panose="020B0604030504040204" pitchFamily="34" charset="0"/>
                <a:hlinkClick r:id="rId12">
                  <a:extLst>
                    <a:ext uri="{A12FA001-AC4F-418D-AE19-62706E023703}">
                      <ahyp:hlinkClr xmlns:ahyp="http://schemas.microsoft.com/office/drawing/2018/hyperlinkcolor" val="tx"/>
                    </a:ext>
                  </a:extLst>
                </a:hlinkClick>
              </a:rPr>
              <a:t>saveonenergy@ieso.ca</a:t>
            </a:r>
            <a:endParaRPr lang="en-CA">
              <a:ea typeface="Tahoma" panose="020B0604030504040204" pitchFamily="34" charset="0"/>
              <a:cs typeface="Tahoma" panose="020B0604030504040204" pitchFamily="34" charset="0"/>
            </a:endParaRPr>
          </a:p>
          <a:p>
            <a:endParaRPr lang="en-CA"/>
          </a:p>
        </p:txBody>
      </p:sp>
      <p:pic>
        <p:nvPicPr>
          <p:cNvPr id="14" name="Picture Placeholder 13" descr="Twitter icon">
            <a:extLst>
              <a:ext uri="{FF2B5EF4-FFF2-40B4-BE49-F238E27FC236}">
                <a16:creationId xmlns:a16="http://schemas.microsoft.com/office/drawing/2014/main" id="{73F0092D-99EC-E141-B1B6-EFE5BD8152F9}"/>
              </a:ext>
              <a:ext uri="{C183D7F6-B498-43B3-948B-1728B52AA6E4}">
                <adec:decorative xmlns:adec="http://schemas.microsoft.com/office/drawing/2017/decorative" val="1"/>
              </a:ext>
            </a:extLst>
          </p:cNvPr>
          <p:cNvPicPr>
            <a:picLocks noGrp="1" noChangeAspect="1"/>
          </p:cNvPicPr>
          <p:nvPr>
            <p:ph type="pic" sz="quarter" idx="15"/>
            <p:custDataLst>
              <p:tags r:id="rId4"/>
            </p:custDataLst>
          </p:nvPr>
        </p:nvPicPr>
        <p:blipFill rotWithShape="1">
          <a:blip r:embed="rId13"/>
          <a:srcRect l="9350" r="9350"/>
          <a:stretch/>
        </p:blipFill>
        <p:spPr/>
      </p:pic>
      <p:sp>
        <p:nvSpPr>
          <p:cNvPr id="8" name="Text Placeholder 7">
            <a:extLst>
              <a:ext uri="{FF2B5EF4-FFF2-40B4-BE49-F238E27FC236}">
                <a16:creationId xmlns:a16="http://schemas.microsoft.com/office/drawing/2014/main" id="{81EC8E29-AB9C-B148-B04C-0241706843E5}"/>
              </a:ext>
            </a:extLst>
          </p:cNvPr>
          <p:cNvSpPr>
            <a:spLocks noGrp="1"/>
          </p:cNvSpPr>
          <p:nvPr>
            <p:ph type="body" sz="quarter" idx="14"/>
            <p:custDataLst>
              <p:tags r:id="rId5"/>
            </p:custDataLst>
          </p:nvPr>
        </p:nvSpPr>
        <p:spPr/>
        <p:txBody>
          <a:bodyPr>
            <a:noAutofit/>
          </a:bodyPr>
          <a:lstStyle/>
          <a:p>
            <a:r>
              <a:rPr lang="en-CA">
                <a:hlinkClick r:id="rId14">
                  <a:extLst>
                    <a:ext uri="{A12FA001-AC4F-418D-AE19-62706E023703}">
                      <ahyp:hlinkClr xmlns:ahyp="http://schemas.microsoft.com/office/drawing/2018/hyperlinkcolor" val="tx"/>
                    </a:ext>
                  </a:extLst>
                </a:hlinkClick>
              </a:rPr>
              <a:t>@</a:t>
            </a:r>
            <a:r>
              <a:rPr lang="en-CA" err="1">
                <a:hlinkClick r:id="rId14">
                  <a:extLst>
                    <a:ext uri="{A12FA001-AC4F-418D-AE19-62706E023703}">
                      <ahyp:hlinkClr xmlns:ahyp="http://schemas.microsoft.com/office/drawing/2018/hyperlinkcolor" val="tx"/>
                    </a:ext>
                  </a:extLst>
                </a:hlinkClick>
              </a:rPr>
              <a:t>SaveOnEnergyOnt</a:t>
            </a:r>
            <a:endParaRPr lang="en-CA"/>
          </a:p>
        </p:txBody>
      </p:sp>
      <p:pic>
        <p:nvPicPr>
          <p:cNvPr id="16" name="Picture Placeholder 15" descr="Facebook icon">
            <a:extLst>
              <a:ext uri="{FF2B5EF4-FFF2-40B4-BE49-F238E27FC236}">
                <a16:creationId xmlns:a16="http://schemas.microsoft.com/office/drawing/2014/main" id="{44C0A853-4CFD-3149-B602-6E227618E10B}"/>
              </a:ext>
              <a:ext uri="{C183D7F6-B498-43B3-948B-1728B52AA6E4}">
                <adec:decorative xmlns:adec="http://schemas.microsoft.com/office/drawing/2017/decorative" val="1"/>
              </a:ext>
            </a:extLst>
          </p:cNvPr>
          <p:cNvPicPr>
            <a:picLocks noGrp="1" noChangeAspect="1"/>
          </p:cNvPicPr>
          <p:nvPr>
            <p:ph type="pic" sz="quarter" idx="16"/>
            <p:custDataLst>
              <p:tags r:id="rId6"/>
            </p:custDataLst>
          </p:nvPr>
        </p:nvPicPr>
        <p:blipFill rotWithShape="1">
          <a:blip r:embed="rId15"/>
          <a:srcRect/>
          <a:stretch/>
        </p:blipFill>
        <p:spPr/>
      </p:pic>
      <p:sp>
        <p:nvSpPr>
          <p:cNvPr id="10" name="Text Placeholder 9">
            <a:extLst>
              <a:ext uri="{FF2B5EF4-FFF2-40B4-BE49-F238E27FC236}">
                <a16:creationId xmlns:a16="http://schemas.microsoft.com/office/drawing/2014/main" id="{6B9114D3-B949-4445-B594-B748D2A12117}"/>
              </a:ext>
            </a:extLst>
          </p:cNvPr>
          <p:cNvSpPr>
            <a:spLocks noGrp="1"/>
          </p:cNvSpPr>
          <p:nvPr>
            <p:ph type="body" sz="quarter" idx="17"/>
            <p:custDataLst>
              <p:tags r:id="rId7"/>
            </p:custDataLst>
          </p:nvPr>
        </p:nvSpPr>
        <p:spPr>
          <a:xfrm>
            <a:off x="5349875" y="2187516"/>
            <a:ext cx="3336925" cy="234423"/>
          </a:xfrm>
        </p:spPr>
        <p:txBody>
          <a:bodyPr>
            <a:noAutofit/>
          </a:bodyPr>
          <a:lstStyle/>
          <a:p>
            <a:r>
              <a:rPr lang="en-CA">
                <a:ea typeface="Tahoma" panose="020B0604030504040204" pitchFamily="34" charset="0"/>
                <a:cs typeface="Tahoma" panose="020B0604030504040204" pitchFamily="34" charset="0"/>
                <a:hlinkClick r:id="rId16">
                  <a:extLst>
                    <a:ext uri="{A12FA001-AC4F-418D-AE19-62706E023703}">
                      <ahyp:hlinkClr xmlns:ahyp="http://schemas.microsoft.com/office/drawing/2018/hyperlinkcolor" val="tx"/>
                    </a:ext>
                  </a:extLst>
                </a:hlinkClick>
              </a:rPr>
              <a:t>facebook.com/</a:t>
            </a:r>
            <a:r>
              <a:rPr lang="en-CA" err="1">
                <a:ea typeface="Tahoma" panose="020B0604030504040204" pitchFamily="34" charset="0"/>
                <a:cs typeface="Tahoma" panose="020B0604030504040204" pitchFamily="34" charset="0"/>
                <a:hlinkClick r:id="rId16">
                  <a:extLst>
                    <a:ext uri="{A12FA001-AC4F-418D-AE19-62706E023703}">
                      <ahyp:hlinkClr xmlns:ahyp="http://schemas.microsoft.com/office/drawing/2018/hyperlinkcolor" val="tx"/>
                    </a:ext>
                  </a:extLst>
                </a:hlinkClick>
              </a:rPr>
              <a:t>SaveOnEnergyOntario</a:t>
            </a:r>
            <a:endParaRPr lang="en-CA">
              <a:ea typeface="Tahoma" panose="020B0604030504040204" pitchFamily="34" charset="0"/>
              <a:cs typeface="Tahoma" panose="020B0604030504040204" pitchFamily="34" charset="0"/>
            </a:endParaRPr>
          </a:p>
        </p:txBody>
      </p:sp>
      <p:pic>
        <p:nvPicPr>
          <p:cNvPr id="18" name="Picture Placeholder 17" descr="LinkedIn icon">
            <a:extLst>
              <a:ext uri="{FF2B5EF4-FFF2-40B4-BE49-F238E27FC236}">
                <a16:creationId xmlns:a16="http://schemas.microsoft.com/office/drawing/2014/main" id="{25A3F631-9675-C849-8D7E-E7338AA3BA07}"/>
              </a:ext>
              <a:ext uri="{C183D7F6-B498-43B3-948B-1728B52AA6E4}">
                <adec:decorative xmlns:adec="http://schemas.microsoft.com/office/drawing/2017/decorative" val="1"/>
              </a:ext>
            </a:extLst>
          </p:cNvPr>
          <p:cNvPicPr>
            <a:picLocks noGrp="1" noChangeAspect="1"/>
          </p:cNvPicPr>
          <p:nvPr>
            <p:ph type="pic" sz="quarter" idx="18"/>
            <p:custDataLst>
              <p:tags r:id="rId8"/>
            </p:custDataLst>
          </p:nvPr>
        </p:nvPicPr>
        <p:blipFill rotWithShape="1">
          <a:blip r:embed="rId17"/>
          <a:srcRect l="289" r="289"/>
          <a:stretch/>
        </p:blipFill>
        <p:spPr/>
      </p:pic>
      <p:sp>
        <p:nvSpPr>
          <p:cNvPr id="12" name="Text Placeholder 11">
            <a:extLst>
              <a:ext uri="{FF2B5EF4-FFF2-40B4-BE49-F238E27FC236}">
                <a16:creationId xmlns:a16="http://schemas.microsoft.com/office/drawing/2014/main" id="{90DA3770-5F3B-894C-9105-E505B3DF499A}"/>
              </a:ext>
            </a:extLst>
          </p:cNvPr>
          <p:cNvSpPr>
            <a:spLocks noGrp="1"/>
          </p:cNvSpPr>
          <p:nvPr>
            <p:ph type="body" sz="quarter" idx="19"/>
            <p:custDataLst>
              <p:tags r:id="rId9"/>
            </p:custDataLst>
          </p:nvPr>
        </p:nvSpPr>
        <p:spPr>
          <a:xfrm>
            <a:off x="5343525" y="2661027"/>
            <a:ext cx="2203323" cy="493776"/>
          </a:xfrm>
        </p:spPr>
        <p:txBody>
          <a:bodyPr>
            <a:noAutofit/>
          </a:bodyPr>
          <a:lstStyle/>
          <a:p>
            <a:r>
              <a:rPr lang="en-CA">
                <a:ea typeface="Tahoma" panose="020B0604030504040204" pitchFamily="34" charset="0"/>
                <a:cs typeface="Tahoma" panose="020B0604030504040204" pitchFamily="34" charset="0"/>
                <a:hlinkClick r:id="rId18">
                  <a:extLst>
                    <a:ext uri="{A12FA001-AC4F-418D-AE19-62706E023703}">
                      <ahyp:hlinkClr xmlns:ahyp="http://schemas.microsoft.com/office/drawing/2018/hyperlinkcolor" val="tx"/>
                    </a:ext>
                  </a:extLst>
                </a:hlinkClick>
              </a:rPr>
              <a:t>linkedin.com/showcase/SaveOnEnergy-Ontario</a:t>
            </a:r>
            <a:endParaRPr lang="en-CA">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2334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IESO_Theme Aug 4 2020">
  <a:themeElements>
    <a:clrScheme name="Save on Energy Light BG">
      <a:dk1>
        <a:srgbClr val="54585A"/>
      </a:dk1>
      <a:lt1>
        <a:srgbClr val="FFFFFF"/>
      </a:lt1>
      <a:dk2>
        <a:srgbClr val="2E813E"/>
      </a:dk2>
      <a:lt2>
        <a:srgbClr val="F7F7F5"/>
      </a:lt2>
      <a:accent1>
        <a:srgbClr val="F5DB00"/>
      </a:accent1>
      <a:accent2>
        <a:srgbClr val="F26D04"/>
      </a:accent2>
      <a:accent3>
        <a:srgbClr val="058DCF"/>
      </a:accent3>
      <a:accent4>
        <a:srgbClr val="A2E00A"/>
      </a:accent4>
      <a:accent5>
        <a:srgbClr val="009E95"/>
      </a:accent5>
      <a:accent6>
        <a:srgbClr val="007398"/>
      </a:accent6>
      <a:hlink>
        <a:srgbClr val="2E813E"/>
      </a:hlink>
      <a:folHlink>
        <a:srgbClr val="0073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E PP Template.potx" id="{25267C70-E751-4A7A-B6B3-4653CCC7C5AA}" vid="{1532E488-1C16-44AD-8EFA-4588E0ADC90E}"/>
    </a:ext>
  </a:extLst>
</a:theme>
</file>

<file path=ppt/theme/theme2.xml><?xml version="1.0" encoding="utf-8"?>
<a:theme xmlns:a="http://schemas.openxmlformats.org/drawingml/2006/main" name="Custom Design">
  <a:themeElements>
    <a:clrScheme name="Save on Energy Dark BG">
      <a:dk1>
        <a:srgbClr val="54585A"/>
      </a:dk1>
      <a:lt1>
        <a:srgbClr val="FFFFFF"/>
      </a:lt1>
      <a:dk2>
        <a:srgbClr val="2E813E"/>
      </a:dk2>
      <a:lt2>
        <a:srgbClr val="F7F7F5"/>
      </a:lt2>
      <a:accent1>
        <a:srgbClr val="F5DB00"/>
      </a:accent1>
      <a:accent2>
        <a:srgbClr val="F26D04"/>
      </a:accent2>
      <a:accent3>
        <a:srgbClr val="058DCF"/>
      </a:accent3>
      <a:accent4>
        <a:srgbClr val="A2E00A"/>
      </a:accent4>
      <a:accent5>
        <a:srgbClr val="009E95"/>
      </a:accent5>
      <a:accent6>
        <a:srgbClr val="007398"/>
      </a:accent6>
      <a:hlink>
        <a:srgbClr val="F7F7F5"/>
      </a:hlink>
      <a:folHlink>
        <a:srgbClr val="A2E0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E PP Template.potx" id="{25267C70-E751-4A7A-B6B3-4653CCC7C5AA}" vid="{8E218291-9926-41D3-BCD6-FAA427787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2f7426d-460a-433c-9f53-26f148e10290" xsi:nil="true"/>
    <lcf76f155ced4ddcb4097134ff3c332f xmlns="dea40994-8253-4ce7-b671-624da6da63b5">
      <Terms xmlns="http://schemas.microsoft.com/office/infopath/2007/PartnerControls"/>
    </lcf76f155ced4ddcb4097134ff3c332f>
    <_Flow_SignoffStatus xmlns="dea40994-8253-4ce7-b671-624da6da63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FB07EAF91C5B4C82121B7C3CF04936" ma:contentTypeVersion="18" ma:contentTypeDescription="Crée un document." ma:contentTypeScope="" ma:versionID="480d6b5144a051d4b931a6b58e54868f">
  <xsd:schema xmlns:xsd="http://www.w3.org/2001/XMLSchema" xmlns:xs="http://www.w3.org/2001/XMLSchema" xmlns:p="http://schemas.microsoft.com/office/2006/metadata/properties" xmlns:ns2="dea40994-8253-4ce7-b671-624da6da63b5" xmlns:ns3="42f7426d-460a-433c-9f53-26f148e10290" targetNamespace="http://schemas.microsoft.com/office/2006/metadata/properties" ma:root="true" ma:fieldsID="c325f9a11bf082050f33e75f065200c3" ns2:_="" ns3:_="">
    <xsd:import namespace="dea40994-8253-4ce7-b671-624da6da63b5"/>
    <xsd:import namespace="42f7426d-460a-433c-9f53-26f148e102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_Flow_SignoffStatu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40994-8253-4ce7-b671-624da6da6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83d0b4d8-5c5f-4185-942c-a9d3a023e7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_Flow_SignoffStatus" ma:index="21" nillable="true" ma:displayName="État de validation" ma:format="Dropdown" ma:internalName="_x00c9_tat_x0020_de_x0020_validation">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7426d-460a-433c-9f53-26f148e10290"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dab4cbb3-1fb0-4522-9371-c65d6a1dfbf7}" ma:internalName="TaxCatchAll" ma:showField="CatchAllData" ma:web="42f7426d-460a-433c-9f53-26f148e102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1C4C43-D39B-4B56-93F7-C6B897313147}">
  <ds:schemaRefs>
    <ds:schemaRef ds:uri="http://schemas.openxmlformats.org/package/2006/metadata/core-properties"/>
    <ds:schemaRef ds:uri="http://purl.org/dc/elements/1.1/"/>
    <ds:schemaRef ds:uri="http://schemas.microsoft.com/office/2006/metadata/properties"/>
    <ds:schemaRef ds:uri="http://purl.org/dc/dcmitype/"/>
    <ds:schemaRef ds:uri="http://schemas.microsoft.com/office/2006/documentManagement/types"/>
    <ds:schemaRef ds:uri="42f7426d-460a-433c-9f53-26f148e10290"/>
    <ds:schemaRef ds:uri="http://www.w3.org/XML/1998/namespace"/>
    <ds:schemaRef ds:uri="http://schemas.microsoft.com/office/infopath/2007/PartnerControls"/>
    <ds:schemaRef ds:uri="dea40994-8253-4ce7-b671-624da6da63b5"/>
    <ds:schemaRef ds:uri="http://purl.org/dc/terms/"/>
    <ds:schemaRef ds:uri="f4a7037d-2c91-456a-9c53-7c54193010e7"/>
    <ds:schemaRef ds:uri="8bf7699e-57e6-40cc-a000-9feaafcaef6e"/>
  </ds:schemaRefs>
</ds:datastoreItem>
</file>

<file path=customXml/itemProps2.xml><?xml version="1.0" encoding="utf-8"?>
<ds:datastoreItem xmlns:ds="http://schemas.openxmlformats.org/officeDocument/2006/customXml" ds:itemID="{0323EF7A-8420-431F-BB4D-66C5FA558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a40994-8253-4ce7-b671-624da6da63b5"/>
    <ds:schemaRef ds:uri="42f7426d-460a-433c-9f53-26f148e10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C06817-BCB6-4616-B8B8-A900085D5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SOE-PP-Template</Template>
  <TotalTime>299</TotalTime>
  <Words>521</Words>
  <Application>Microsoft Office PowerPoint</Application>
  <PresentationFormat>On-screen Show (16:9)</PresentationFormat>
  <Paragraphs>75</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IESO_Theme Aug 4 2020</vt:lpstr>
      <vt:lpstr>Custom Design</vt:lpstr>
      <vt:lpstr>Debrief session for recent energy hunt walkthrough</vt:lpstr>
      <vt:lpstr>PowerPoint Presentation</vt:lpstr>
      <vt:lpstr>SOE PP Template Title Slide is set in Tahoma 26pt Sample Title Slide with No Image</vt:lpstr>
      <vt:lpstr>Reflect and share</vt:lpstr>
      <vt:lpstr>How we prioritize opportunities</vt:lpstr>
      <vt:lpstr>PowerPoint Presentation</vt:lpstr>
      <vt:lpstr>Action step</vt:lpstr>
      <vt:lpstr>Next steps</vt:lpstr>
      <vt:lpstr>Thank You</vt:lpstr>
    </vt:vector>
  </TitlesOfParts>
  <Manager/>
  <Company>IESO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SOE PP Template Title Slide is set in Tahoma 26pt Sample Title Slide with Image</dc:title>
  <dc:subject/>
  <dc:creator>Trisha Hickson</dc:creator>
  <cp:keywords/>
  <dc:description/>
  <cp:lastModifiedBy>Michelle Wang</cp:lastModifiedBy>
  <cp:revision>2</cp:revision>
  <dcterms:created xsi:type="dcterms:W3CDTF">2020-12-09T20:37:14Z</dcterms:created>
  <dcterms:modified xsi:type="dcterms:W3CDTF">2025-11-27T16:38:00Z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0x01010011FB07EAF91C5B4C82121B7C3CF04936</vt:lpwstr>
  </property>
  <property fmtid="{D5CDD505-2E9C-101B-9397-08002B2CF9AE}" pid="3" name="MediaServiceImageTags">
    <vt:lpwstr/>
  </property>
</Properties>
</file>